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3" r:id="rId2"/>
    <p:sldId id="257" r:id="rId3"/>
    <p:sldId id="258" r:id="rId4"/>
    <p:sldId id="259" r:id="rId5"/>
    <p:sldId id="263" r:id="rId6"/>
    <p:sldId id="262" r:id="rId7"/>
    <p:sldId id="301" r:id="rId8"/>
    <p:sldId id="264" r:id="rId9"/>
    <p:sldId id="265" r:id="rId10"/>
    <p:sldId id="302" r:id="rId11"/>
    <p:sldId id="266" r:id="rId12"/>
    <p:sldId id="267" r:id="rId13"/>
    <p:sldId id="269" r:id="rId14"/>
    <p:sldId id="268"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7315200" cy="96012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1" id="{20E209E6-1548-4242-B087-AAB73AA2E16D}">
          <p14:sldIdLst>
            <p14:sldId id="303"/>
            <p14:sldId id="257"/>
            <p14:sldId id="258"/>
            <p14:sldId id="259"/>
            <p14:sldId id="263"/>
            <p14:sldId id="262"/>
            <p14:sldId id="301"/>
            <p14:sldId id="264"/>
            <p14:sldId id="265"/>
            <p14:sldId id="302"/>
            <p14:sldId id="266"/>
            <p14:sldId id="267"/>
            <p14:sldId id="269"/>
            <p14:sldId id="268"/>
          </p14:sldIdLst>
        </p14:section>
        <p14:section name="Session 2" id="{D7031890-082F-48B1-AF51-31568074B1C8}">
          <p14:sldIdLst>
            <p14:sldId id="271"/>
            <p14:sldId id="270"/>
            <p14:sldId id="272"/>
            <p14:sldId id="273"/>
            <p14:sldId id="274"/>
            <p14:sldId id="275"/>
            <p14:sldId id="276"/>
            <p14:sldId id="277"/>
            <p14:sldId id="278"/>
            <p14:sldId id="279"/>
            <p14:sldId id="280"/>
            <p14:sldId id="281"/>
            <p14:sldId id="282"/>
          </p14:sldIdLst>
        </p14:section>
        <p14:section name="Session 3" id="{B11D5049-D3E2-40EE-98FA-CD0743C2B7BA}">
          <p14:sldIdLst>
            <p14:sldId id="283"/>
            <p14:sldId id="284"/>
            <p14:sldId id="285"/>
            <p14:sldId id="286"/>
            <p14:sldId id="287"/>
            <p14:sldId id="288"/>
            <p14:sldId id="289"/>
            <p14:sldId id="290"/>
            <p14:sldId id="291"/>
            <p14:sldId id="292"/>
            <p14:sldId id="293"/>
            <p14:sldId id="294"/>
            <p14:sldId id="295"/>
            <p14:sldId id="296"/>
            <p14:sldId id="297"/>
            <p14:sldId id="298"/>
            <p14:sldId id="299"/>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B98"/>
    <a:srgbClr val="679F4F"/>
    <a:srgbClr val="C0E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16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Poso" userId="81bd0243-997e-40db-b352-a6ca3863f904" providerId="ADAL" clId="{451EBDAA-2F27-4EEA-A454-1E427562599A}"/>
    <pc:docChg chg="undo redo custSel addSld delSld modSld sldOrd addSection modSection modNotesMaster">
      <pc:chgData name="Andrew Poso" userId="81bd0243-997e-40db-b352-a6ca3863f904" providerId="ADAL" clId="{451EBDAA-2F27-4EEA-A454-1E427562599A}" dt="2025-06-16T19:54:20.402" v="51092"/>
      <pc:docMkLst>
        <pc:docMk/>
      </pc:docMkLst>
      <pc:sldChg chg="delSp modSp del mod modNotesTx">
        <pc:chgData name="Andrew Poso" userId="81bd0243-997e-40db-b352-a6ca3863f904" providerId="ADAL" clId="{451EBDAA-2F27-4EEA-A454-1E427562599A}" dt="2025-06-16T16:53:08.700" v="50666" actId="47"/>
        <pc:sldMkLst>
          <pc:docMk/>
          <pc:sldMk cId="2927419293" sldId="256"/>
        </pc:sldMkLst>
      </pc:sldChg>
      <pc:sldChg chg="addSp delSp modSp mod modNotesTx">
        <pc:chgData name="Andrew Poso" userId="81bd0243-997e-40db-b352-a6ca3863f904" providerId="ADAL" clId="{451EBDAA-2F27-4EEA-A454-1E427562599A}" dt="2025-06-16T19:42:56.692" v="50985" actId="1076"/>
        <pc:sldMkLst>
          <pc:docMk/>
          <pc:sldMk cId="1403928613" sldId="257"/>
        </pc:sldMkLst>
        <pc:spChg chg="add mod">
          <ac:chgData name="Andrew Poso" userId="81bd0243-997e-40db-b352-a6ca3863f904" providerId="ADAL" clId="{451EBDAA-2F27-4EEA-A454-1E427562599A}" dt="2025-05-16T17:42:46.007" v="192" actId="14100"/>
          <ac:spMkLst>
            <pc:docMk/>
            <pc:sldMk cId="1403928613" sldId="257"/>
            <ac:spMk id="2" creationId="{C12A9F5E-B5D0-FE1D-139E-DBB2FBFDA3BF}"/>
          </ac:spMkLst>
        </pc:spChg>
        <pc:spChg chg="mod">
          <ac:chgData name="Andrew Poso" userId="81bd0243-997e-40db-b352-a6ca3863f904" providerId="ADAL" clId="{451EBDAA-2F27-4EEA-A454-1E427562599A}" dt="2025-06-16T19:42:56.692" v="50985" actId="1076"/>
          <ac:spMkLst>
            <pc:docMk/>
            <pc:sldMk cId="1403928613" sldId="257"/>
            <ac:spMk id="3" creationId="{1CDE7366-F809-B6A6-06F6-059F5C5BC20B}"/>
          </ac:spMkLst>
        </pc:spChg>
        <pc:spChg chg="add mod ord">
          <ac:chgData name="Andrew Poso" userId="81bd0243-997e-40db-b352-a6ca3863f904" providerId="ADAL" clId="{451EBDAA-2F27-4EEA-A454-1E427562599A}" dt="2025-05-16T17:42:03.084" v="182" actId="167"/>
          <ac:spMkLst>
            <pc:docMk/>
            <pc:sldMk cId="1403928613" sldId="257"/>
            <ac:spMk id="4" creationId="{D84DFB32-E67E-B92B-D9B1-DC6C411F9C7E}"/>
          </ac:spMkLst>
        </pc:spChg>
        <pc:picChg chg="add mod">
          <ac:chgData name="Andrew Poso" userId="81bd0243-997e-40db-b352-a6ca3863f904" providerId="ADAL" clId="{451EBDAA-2F27-4EEA-A454-1E427562599A}" dt="2025-06-16T19:42:54.562" v="50984" actId="1076"/>
          <ac:picMkLst>
            <pc:docMk/>
            <pc:sldMk cId="1403928613" sldId="257"/>
            <ac:picMk id="6" creationId="{FF339A39-D35F-981A-F2A4-3EEAB23ABCD2}"/>
          </ac:picMkLst>
        </pc:picChg>
        <pc:picChg chg="mod modCrop">
          <ac:chgData name="Andrew Poso" userId="81bd0243-997e-40db-b352-a6ca3863f904" providerId="ADAL" clId="{451EBDAA-2F27-4EEA-A454-1E427562599A}" dt="2025-05-16T17:43:34.733" v="199" actId="1076"/>
          <ac:picMkLst>
            <pc:docMk/>
            <pc:sldMk cId="1403928613" sldId="257"/>
            <ac:picMk id="7" creationId="{4C915ED4-7D9B-1298-5D43-538C861A4A43}"/>
          </ac:picMkLst>
        </pc:picChg>
      </pc:sldChg>
      <pc:sldChg chg="addSp delSp modSp mod delAnim modAnim modNotesTx">
        <pc:chgData name="Andrew Poso" userId="81bd0243-997e-40db-b352-a6ca3863f904" providerId="ADAL" clId="{451EBDAA-2F27-4EEA-A454-1E427562599A}" dt="2025-06-16T19:43:21.365" v="50988" actId="1076"/>
        <pc:sldMkLst>
          <pc:docMk/>
          <pc:sldMk cId="4195876472" sldId="258"/>
        </pc:sldMkLst>
        <pc:picChg chg="add mod">
          <ac:chgData name="Andrew Poso" userId="81bd0243-997e-40db-b352-a6ca3863f904" providerId="ADAL" clId="{451EBDAA-2F27-4EEA-A454-1E427562599A}" dt="2025-05-15T20:52:56.594" v="117" actId="1076"/>
          <ac:picMkLst>
            <pc:docMk/>
            <pc:sldMk cId="4195876472" sldId="258"/>
            <ac:picMk id="4" creationId="{0AA0322D-E9E6-CDAF-65CE-C2D9791227B6}"/>
          </ac:picMkLst>
        </pc:picChg>
        <pc:picChg chg="add mod">
          <ac:chgData name="Andrew Poso" userId="81bd0243-997e-40db-b352-a6ca3863f904" providerId="ADAL" clId="{451EBDAA-2F27-4EEA-A454-1E427562599A}" dt="2025-06-16T19:43:21.365" v="50988" actId="1076"/>
          <ac:picMkLst>
            <pc:docMk/>
            <pc:sldMk cId="4195876472" sldId="258"/>
            <ac:picMk id="5" creationId="{9083103B-E6CC-C1E4-03C2-1B1436BC1D35}"/>
          </ac:picMkLst>
        </pc:picChg>
      </pc:sldChg>
      <pc:sldChg chg="addSp delSp modSp mod delAnim modAnim modNotesTx">
        <pc:chgData name="Andrew Poso" userId="81bd0243-997e-40db-b352-a6ca3863f904" providerId="ADAL" clId="{451EBDAA-2F27-4EEA-A454-1E427562599A}" dt="2025-06-16T19:43:27.792" v="50990"/>
        <pc:sldMkLst>
          <pc:docMk/>
          <pc:sldMk cId="1229570832" sldId="259"/>
        </pc:sldMkLst>
        <pc:picChg chg="add mod">
          <ac:chgData name="Andrew Poso" userId="81bd0243-997e-40db-b352-a6ca3863f904" providerId="ADAL" clId="{451EBDAA-2F27-4EEA-A454-1E427562599A}" dt="2025-05-15T20:53:07.063" v="119"/>
          <ac:picMkLst>
            <pc:docMk/>
            <pc:sldMk cId="1229570832" sldId="259"/>
            <ac:picMk id="2" creationId="{D5A3693E-6E2F-E866-0F21-F2BCF3BD3018}"/>
          </ac:picMkLst>
        </pc:picChg>
        <pc:picChg chg="add mod">
          <ac:chgData name="Andrew Poso" userId="81bd0243-997e-40db-b352-a6ca3863f904" providerId="ADAL" clId="{451EBDAA-2F27-4EEA-A454-1E427562599A}" dt="2025-06-16T19:43:27.792" v="50990"/>
          <ac:picMkLst>
            <pc:docMk/>
            <pc:sldMk cId="1229570832" sldId="259"/>
            <ac:picMk id="4" creationId="{98E8D3DB-FE57-5F50-9B0B-348BD7D8B2AD}"/>
          </ac:picMkLst>
        </pc:picChg>
      </pc:sldChg>
      <pc:sldChg chg="addSp delSp modSp del mod ord delAnim modAnim modNotesTx">
        <pc:chgData name="Andrew Poso" userId="81bd0243-997e-40db-b352-a6ca3863f904" providerId="ADAL" clId="{451EBDAA-2F27-4EEA-A454-1E427562599A}" dt="2025-05-15T23:10:18.902" v="141" actId="47"/>
        <pc:sldMkLst>
          <pc:docMk/>
          <pc:sldMk cId="2611438447" sldId="261"/>
        </pc:sldMkLst>
      </pc:sldChg>
      <pc:sldChg chg="addSp delSp modSp mod delAnim modAnim modNotesTx">
        <pc:chgData name="Andrew Poso" userId="81bd0243-997e-40db-b352-a6ca3863f904" providerId="ADAL" clId="{451EBDAA-2F27-4EEA-A454-1E427562599A}" dt="2025-06-16T19:44:06.773" v="50998"/>
        <pc:sldMkLst>
          <pc:docMk/>
          <pc:sldMk cId="3818551362" sldId="262"/>
        </pc:sldMkLst>
        <pc:spChg chg="add mod">
          <ac:chgData name="Andrew Poso" userId="81bd0243-997e-40db-b352-a6ca3863f904" providerId="ADAL" clId="{451EBDAA-2F27-4EEA-A454-1E427562599A}" dt="2025-05-21T23:26:45.145" v="42641" actId="1076"/>
          <ac:spMkLst>
            <pc:docMk/>
            <pc:sldMk cId="3818551362" sldId="262"/>
            <ac:spMk id="6" creationId="{4D8D3D08-E5E9-E08B-D5BC-FB776F1FC60F}"/>
          </ac:spMkLst>
        </pc:spChg>
        <pc:picChg chg="add mod">
          <ac:chgData name="Andrew Poso" userId="81bd0243-997e-40db-b352-a6ca3863f904" providerId="ADAL" clId="{451EBDAA-2F27-4EEA-A454-1E427562599A}" dt="2025-05-15T20:53:37.023" v="125"/>
          <ac:picMkLst>
            <pc:docMk/>
            <pc:sldMk cId="3818551362" sldId="262"/>
            <ac:picMk id="2" creationId="{357F5F2B-768F-90E0-63EB-449BEF006842}"/>
          </ac:picMkLst>
        </pc:picChg>
        <pc:picChg chg="add mod">
          <ac:chgData name="Andrew Poso" userId="81bd0243-997e-40db-b352-a6ca3863f904" providerId="ADAL" clId="{451EBDAA-2F27-4EEA-A454-1E427562599A}" dt="2025-06-16T19:44:06.773" v="50998"/>
          <ac:picMkLst>
            <pc:docMk/>
            <pc:sldMk cId="3818551362" sldId="262"/>
            <ac:picMk id="3" creationId="{F6B7B86E-245A-F631-9C84-8422BB2280D4}"/>
          </ac:picMkLst>
        </pc:picChg>
        <pc:picChg chg="add mod">
          <ac:chgData name="Andrew Poso" userId="81bd0243-997e-40db-b352-a6ca3863f904" providerId="ADAL" clId="{451EBDAA-2F27-4EEA-A454-1E427562599A}" dt="2025-05-15T20:55:06.285" v="137"/>
          <ac:picMkLst>
            <pc:docMk/>
            <pc:sldMk cId="3818551362" sldId="262"/>
            <ac:picMk id="7" creationId="{B8B13295-DAFB-118D-0E40-00F256981206}"/>
          </ac:picMkLst>
        </pc:picChg>
      </pc:sldChg>
      <pc:sldChg chg="addSp delSp modSp add mod modAnim modNotesTx">
        <pc:chgData name="Andrew Poso" userId="81bd0243-997e-40db-b352-a6ca3863f904" providerId="ADAL" clId="{451EBDAA-2F27-4EEA-A454-1E427562599A}" dt="2025-06-16T19:43:51.311" v="50996" actId="1076"/>
        <pc:sldMkLst>
          <pc:docMk/>
          <pc:sldMk cId="3147613265" sldId="263"/>
        </pc:sldMkLst>
        <pc:picChg chg="add mod">
          <ac:chgData name="Andrew Poso" userId="81bd0243-997e-40db-b352-a6ca3863f904" providerId="ADAL" clId="{451EBDAA-2F27-4EEA-A454-1E427562599A}" dt="2025-06-16T19:43:51.311" v="50996" actId="1076"/>
          <ac:picMkLst>
            <pc:docMk/>
            <pc:sldMk cId="3147613265" sldId="263"/>
            <ac:picMk id="8" creationId="{8565874D-6460-1823-992B-38A7D50B867A}"/>
          </ac:picMkLst>
        </pc:picChg>
      </pc:sldChg>
      <pc:sldChg chg="addSp delSp modSp add mod ord delAnim modAnim modNotesTx">
        <pc:chgData name="Andrew Poso" userId="81bd0243-997e-40db-b352-a6ca3863f904" providerId="ADAL" clId="{451EBDAA-2F27-4EEA-A454-1E427562599A}" dt="2025-06-16T19:44:35.028" v="51004" actId="1076"/>
        <pc:sldMkLst>
          <pc:docMk/>
          <pc:sldMk cId="3897846035" sldId="264"/>
        </pc:sldMkLst>
        <pc:spChg chg="mod">
          <ac:chgData name="Andrew Poso" userId="81bd0243-997e-40db-b352-a6ca3863f904" providerId="ADAL" clId="{451EBDAA-2F27-4EEA-A454-1E427562599A}" dt="2025-06-16T16:48:01.817" v="50202" actId="20577"/>
          <ac:spMkLst>
            <pc:docMk/>
            <pc:sldMk cId="3897846035" sldId="264"/>
            <ac:spMk id="3" creationId="{B7370CC1-0691-B1AD-D639-C675AC285B71}"/>
          </ac:spMkLst>
        </pc:spChg>
        <pc:picChg chg="add mod">
          <ac:chgData name="Andrew Poso" userId="81bd0243-997e-40db-b352-a6ca3863f904" providerId="ADAL" clId="{451EBDAA-2F27-4EEA-A454-1E427562599A}" dt="2025-05-16T17:56:21.966" v="1739"/>
          <ac:picMkLst>
            <pc:docMk/>
            <pc:sldMk cId="3897846035" sldId="264"/>
            <ac:picMk id="2" creationId="{79A7D9A1-5D21-67C6-EDA1-AF6758556D6F}"/>
          </ac:picMkLst>
        </pc:picChg>
        <pc:picChg chg="add mod">
          <ac:chgData name="Andrew Poso" userId="81bd0243-997e-40db-b352-a6ca3863f904" providerId="ADAL" clId="{451EBDAA-2F27-4EEA-A454-1E427562599A}" dt="2025-05-16T19:06:41.858" v="4416" actId="1076"/>
          <ac:picMkLst>
            <pc:docMk/>
            <pc:sldMk cId="3897846035" sldId="264"/>
            <ac:picMk id="5" creationId="{F23A234E-99DF-D656-27EE-8F32D2AAA3AF}"/>
          </ac:picMkLst>
        </pc:picChg>
        <pc:picChg chg="add mod">
          <ac:chgData name="Andrew Poso" userId="81bd0243-997e-40db-b352-a6ca3863f904" providerId="ADAL" clId="{451EBDAA-2F27-4EEA-A454-1E427562599A}" dt="2025-06-16T19:44:35.028" v="51004" actId="1076"/>
          <ac:picMkLst>
            <pc:docMk/>
            <pc:sldMk cId="3897846035" sldId="264"/>
            <ac:picMk id="6" creationId="{94510215-7F76-84EB-29F1-04F6A8343329}"/>
          </ac:picMkLst>
        </pc:picChg>
      </pc:sldChg>
      <pc:sldChg chg="addSp delSp modSp add mod ord delAnim modAnim modNotesTx">
        <pc:chgData name="Andrew Poso" userId="81bd0243-997e-40db-b352-a6ca3863f904" providerId="ADAL" clId="{451EBDAA-2F27-4EEA-A454-1E427562599A}" dt="2025-06-16T19:44:41.442" v="51006"/>
        <pc:sldMkLst>
          <pc:docMk/>
          <pc:sldMk cId="2104773859" sldId="265"/>
        </pc:sldMkLst>
        <pc:spChg chg="mod">
          <ac:chgData name="Andrew Poso" userId="81bd0243-997e-40db-b352-a6ca3863f904" providerId="ADAL" clId="{451EBDAA-2F27-4EEA-A454-1E427562599A}" dt="2025-06-16T16:49:29.883" v="50499" actId="404"/>
          <ac:spMkLst>
            <pc:docMk/>
            <pc:sldMk cId="2104773859" sldId="265"/>
            <ac:spMk id="3" creationId="{B7370CC1-0691-B1AD-D639-C675AC285B71}"/>
          </ac:spMkLst>
        </pc:spChg>
        <pc:picChg chg="add mod">
          <ac:chgData name="Andrew Poso" userId="81bd0243-997e-40db-b352-a6ca3863f904" providerId="ADAL" clId="{451EBDAA-2F27-4EEA-A454-1E427562599A}" dt="2025-06-16T19:44:41.442" v="51006"/>
          <ac:picMkLst>
            <pc:docMk/>
            <pc:sldMk cId="2104773859" sldId="265"/>
            <ac:picMk id="2" creationId="{29BE9FE4-2985-4EB1-9825-A7B56CE11A90}"/>
          </ac:picMkLst>
        </pc:picChg>
        <pc:picChg chg="add mod">
          <ac:chgData name="Andrew Poso" userId="81bd0243-997e-40db-b352-a6ca3863f904" providerId="ADAL" clId="{451EBDAA-2F27-4EEA-A454-1E427562599A}" dt="2025-05-16T17:56:19.240" v="1738"/>
          <ac:picMkLst>
            <pc:docMk/>
            <pc:sldMk cId="2104773859" sldId="265"/>
            <ac:picMk id="4" creationId="{7471C1EF-3CE1-EC69-B896-0B0222771130}"/>
          </ac:picMkLst>
        </pc:picChg>
        <pc:picChg chg="add mod">
          <ac:chgData name="Andrew Poso" userId="81bd0243-997e-40db-b352-a6ca3863f904" providerId="ADAL" clId="{451EBDAA-2F27-4EEA-A454-1E427562599A}" dt="2025-05-16T19:07:03.005" v="4418"/>
          <ac:picMkLst>
            <pc:docMk/>
            <pc:sldMk cId="2104773859" sldId="265"/>
            <ac:picMk id="5" creationId="{CF928D65-849B-25D2-F9F7-CFA686FACF29}"/>
          </ac:picMkLst>
        </pc:picChg>
      </pc:sldChg>
      <pc:sldChg chg="addSp delSp modSp add mod ord delAnim modAnim modNotesTx">
        <pc:chgData name="Andrew Poso" userId="81bd0243-997e-40db-b352-a6ca3863f904" providerId="ADAL" clId="{451EBDAA-2F27-4EEA-A454-1E427562599A}" dt="2025-06-16T19:45:28.369" v="51019" actId="1076"/>
        <pc:sldMkLst>
          <pc:docMk/>
          <pc:sldMk cId="1341880610" sldId="266"/>
        </pc:sldMkLst>
        <pc:spChg chg="mod">
          <ac:chgData name="Andrew Poso" userId="81bd0243-997e-40db-b352-a6ca3863f904" providerId="ADAL" clId="{451EBDAA-2F27-4EEA-A454-1E427562599A}" dt="2025-06-16T16:51:56.543" v="50594" actId="1076"/>
          <ac:spMkLst>
            <pc:docMk/>
            <pc:sldMk cId="1341880610" sldId="266"/>
            <ac:spMk id="3" creationId="{B7370CC1-0691-B1AD-D639-C675AC285B71}"/>
          </ac:spMkLst>
        </pc:spChg>
        <pc:picChg chg="add mod">
          <ac:chgData name="Andrew Poso" userId="81bd0243-997e-40db-b352-a6ca3863f904" providerId="ADAL" clId="{451EBDAA-2F27-4EEA-A454-1E427562599A}" dt="2025-05-16T19:16:02.083" v="5841" actId="1076"/>
          <ac:picMkLst>
            <pc:docMk/>
            <pc:sldMk cId="1341880610" sldId="266"/>
            <ac:picMk id="4" creationId="{E6F821BB-76AC-8614-1FE7-97E644974649}"/>
          </ac:picMkLst>
        </pc:picChg>
        <pc:picChg chg="add del mod">
          <ac:chgData name="Andrew Poso" userId="81bd0243-997e-40db-b352-a6ca3863f904" providerId="ADAL" clId="{451EBDAA-2F27-4EEA-A454-1E427562599A}" dt="2025-06-16T19:45:28.369" v="51019" actId="1076"/>
          <ac:picMkLst>
            <pc:docMk/>
            <pc:sldMk cId="1341880610" sldId="266"/>
            <ac:picMk id="5" creationId="{2965B7C0-A0F4-F863-8722-E7F30806DACA}"/>
          </ac:picMkLst>
        </pc:picChg>
        <pc:picChg chg="mod">
          <ac:chgData name="Andrew Poso" userId="81bd0243-997e-40db-b352-a6ca3863f904" providerId="ADAL" clId="{451EBDAA-2F27-4EEA-A454-1E427562599A}" dt="2025-05-16T18:44:11.995" v="1853" actId="1076"/>
          <ac:picMkLst>
            <pc:docMk/>
            <pc:sldMk cId="1341880610" sldId="266"/>
            <ac:picMk id="7" creationId="{F2B1D6B7-A5BD-9ED4-E521-DBF305022CDA}"/>
          </ac:picMkLst>
        </pc:picChg>
      </pc:sldChg>
      <pc:sldChg chg="modSp add del mod ord">
        <pc:chgData name="Andrew Poso" userId="81bd0243-997e-40db-b352-a6ca3863f904" providerId="ADAL" clId="{451EBDAA-2F27-4EEA-A454-1E427562599A}" dt="2025-05-16T17:54:41.481" v="1701" actId="47"/>
        <pc:sldMkLst>
          <pc:docMk/>
          <pc:sldMk cId="4270314600" sldId="266"/>
        </pc:sldMkLst>
      </pc:sldChg>
      <pc:sldChg chg="addSp delSp modSp add mod ord delAnim modAnim modNotesTx">
        <pc:chgData name="Andrew Poso" userId="81bd0243-997e-40db-b352-a6ca3863f904" providerId="ADAL" clId="{451EBDAA-2F27-4EEA-A454-1E427562599A}" dt="2025-06-16T19:45:36.007" v="51021"/>
        <pc:sldMkLst>
          <pc:docMk/>
          <pc:sldMk cId="282671971" sldId="267"/>
        </pc:sldMkLst>
        <pc:spChg chg="mod">
          <ac:chgData name="Andrew Poso" userId="81bd0243-997e-40db-b352-a6ca3863f904" providerId="ADAL" clId="{451EBDAA-2F27-4EEA-A454-1E427562599A}" dt="2025-06-16T16:52:16.397" v="50664" actId="20577"/>
          <ac:spMkLst>
            <pc:docMk/>
            <pc:sldMk cId="282671971" sldId="267"/>
            <ac:spMk id="6" creationId="{4D8D3D08-E5E9-E08B-D5BC-FB776F1FC60F}"/>
          </ac:spMkLst>
        </pc:spChg>
        <pc:picChg chg="add mod">
          <ac:chgData name="Andrew Poso" userId="81bd0243-997e-40db-b352-a6ca3863f904" providerId="ADAL" clId="{451EBDAA-2F27-4EEA-A454-1E427562599A}" dt="2025-06-16T19:45:36.007" v="51021"/>
          <ac:picMkLst>
            <pc:docMk/>
            <pc:sldMk cId="282671971" sldId="267"/>
            <ac:picMk id="2" creationId="{177BB948-1AFC-998F-F591-6757D330AA2C}"/>
          </ac:picMkLst>
        </pc:picChg>
        <pc:picChg chg="add mod">
          <ac:chgData name="Andrew Poso" userId="81bd0243-997e-40db-b352-a6ca3863f904" providerId="ADAL" clId="{451EBDAA-2F27-4EEA-A454-1E427562599A}" dt="2025-05-16T18:44:17.272" v="1855"/>
          <ac:picMkLst>
            <pc:docMk/>
            <pc:sldMk cId="282671971" sldId="267"/>
            <ac:picMk id="4" creationId="{ADA2B4F3-217E-8BD5-FBF1-D0890E65F287}"/>
          </ac:picMkLst>
        </pc:picChg>
        <pc:picChg chg="add mod">
          <ac:chgData name="Andrew Poso" userId="81bd0243-997e-40db-b352-a6ca3863f904" providerId="ADAL" clId="{451EBDAA-2F27-4EEA-A454-1E427562599A}" dt="2025-05-16T19:16:28.339" v="5844"/>
          <ac:picMkLst>
            <pc:docMk/>
            <pc:sldMk cId="282671971" sldId="267"/>
            <ac:picMk id="5" creationId="{9E53D9BF-98F1-D025-FA9F-61D5C92AAA3E}"/>
          </ac:picMkLst>
        </pc:picChg>
      </pc:sldChg>
      <pc:sldChg chg="addSp delSp modSp add mod ord modTransition modNotesTx">
        <pc:chgData name="Andrew Poso" userId="81bd0243-997e-40db-b352-a6ca3863f904" providerId="ADAL" clId="{451EBDAA-2F27-4EEA-A454-1E427562599A}" dt="2025-06-16T19:47:02.696" v="51040"/>
        <pc:sldMkLst>
          <pc:docMk/>
          <pc:sldMk cId="1454358919" sldId="268"/>
        </pc:sldMkLst>
        <pc:spChg chg="mod">
          <ac:chgData name="Andrew Poso" userId="81bd0243-997e-40db-b352-a6ca3863f904" providerId="ADAL" clId="{451EBDAA-2F27-4EEA-A454-1E427562599A}" dt="2025-05-16T19:34:12.323" v="7311" actId="1076"/>
          <ac:spMkLst>
            <pc:docMk/>
            <pc:sldMk cId="1454358919" sldId="268"/>
            <ac:spMk id="3" creationId="{E914A31B-6EC9-6F1B-CC29-C0015E7E9E3A}"/>
          </ac:spMkLst>
        </pc:spChg>
        <pc:picChg chg="add mod">
          <ac:chgData name="Andrew Poso" userId="81bd0243-997e-40db-b352-a6ca3863f904" providerId="ADAL" clId="{451EBDAA-2F27-4EEA-A454-1E427562599A}" dt="2025-06-16T19:47:02.696" v="51040"/>
          <ac:picMkLst>
            <pc:docMk/>
            <pc:sldMk cId="1454358919" sldId="268"/>
            <ac:picMk id="5" creationId="{C3410B1E-0410-FCDD-C188-E1C505EE1DC6}"/>
          </ac:picMkLst>
        </pc:picChg>
      </pc:sldChg>
      <pc:sldChg chg="addSp delSp modSp add mod ord modTransition modNotesTx">
        <pc:chgData name="Andrew Poso" userId="81bd0243-997e-40db-b352-a6ca3863f904" providerId="ADAL" clId="{451EBDAA-2F27-4EEA-A454-1E427562599A}" dt="2025-06-16T19:45:57.700" v="51025" actId="1076"/>
        <pc:sldMkLst>
          <pc:docMk/>
          <pc:sldMk cId="713152707" sldId="269"/>
        </pc:sldMkLst>
        <pc:spChg chg="mod">
          <ac:chgData name="Andrew Poso" userId="81bd0243-997e-40db-b352-a6ca3863f904" providerId="ADAL" clId="{451EBDAA-2F27-4EEA-A454-1E427562599A}" dt="2025-05-16T19:35:31.950" v="7448" actId="5793"/>
          <ac:spMkLst>
            <pc:docMk/>
            <pc:sldMk cId="713152707" sldId="269"/>
            <ac:spMk id="3" creationId="{8942AEEE-E6B0-CCC2-8BEB-17A74EA2AAFF}"/>
          </ac:spMkLst>
        </pc:spChg>
        <pc:picChg chg="add mod">
          <ac:chgData name="Andrew Poso" userId="81bd0243-997e-40db-b352-a6ca3863f904" providerId="ADAL" clId="{451EBDAA-2F27-4EEA-A454-1E427562599A}" dt="2025-06-16T19:45:57.700" v="51025" actId="1076"/>
          <ac:picMkLst>
            <pc:docMk/>
            <pc:sldMk cId="713152707" sldId="269"/>
            <ac:picMk id="6" creationId="{5A0B5FB1-7D47-FA3B-FBAA-0176191A05BF}"/>
          </ac:picMkLst>
        </pc:picChg>
      </pc:sldChg>
      <pc:sldChg chg="new del">
        <pc:chgData name="Andrew Poso" userId="81bd0243-997e-40db-b352-a6ca3863f904" providerId="ADAL" clId="{451EBDAA-2F27-4EEA-A454-1E427562599A}" dt="2025-05-16T22:58:45.438" v="9275" actId="2696"/>
        <pc:sldMkLst>
          <pc:docMk/>
          <pc:sldMk cId="1910908815" sldId="270"/>
        </pc:sldMkLst>
      </pc:sldChg>
      <pc:sldChg chg="new del">
        <pc:chgData name="Andrew Poso" userId="81bd0243-997e-40db-b352-a6ca3863f904" providerId="ADAL" clId="{451EBDAA-2F27-4EEA-A454-1E427562599A}" dt="2025-05-16T22:59:10.923" v="9279" actId="47"/>
        <pc:sldMkLst>
          <pc:docMk/>
          <pc:sldMk cId="2895521890" sldId="270"/>
        </pc:sldMkLst>
      </pc:sldChg>
      <pc:sldChg chg="addSp delSp modSp add mod modNotesTx">
        <pc:chgData name="Andrew Poso" userId="81bd0243-997e-40db-b352-a6ca3863f904" providerId="ADAL" clId="{451EBDAA-2F27-4EEA-A454-1E427562599A}" dt="2025-06-16T19:47:30.716" v="51042"/>
        <pc:sldMkLst>
          <pc:docMk/>
          <pc:sldMk cId="3928060563" sldId="270"/>
        </pc:sldMkLst>
        <pc:spChg chg="mod">
          <ac:chgData name="Andrew Poso" userId="81bd0243-997e-40db-b352-a6ca3863f904" providerId="ADAL" clId="{451EBDAA-2F27-4EEA-A454-1E427562599A}" dt="2025-05-16T22:59:37.161" v="9284" actId="20577"/>
          <ac:spMkLst>
            <pc:docMk/>
            <pc:sldMk cId="3928060563" sldId="270"/>
            <ac:spMk id="2" creationId="{433F3296-8DDB-A243-CC47-1FD627AB8C49}"/>
          </ac:spMkLst>
        </pc:spChg>
        <pc:spChg chg="mod">
          <ac:chgData name="Andrew Poso" userId="81bd0243-997e-40db-b352-a6ca3863f904" providerId="ADAL" clId="{451EBDAA-2F27-4EEA-A454-1E427562599A}" dt="2025-05-19T19:56:04.701" v="25060" actId="6549"/>
          <ac:spMkLst>
            <pc:docMk/>
            <pc:sldMk cId="3928060563" sldId="270"/>
            <ac:spMk id="3" creationId="{0885FDF2-AEA9-07F0-69D1-070470AC8888}"/>
          </ac:spMkLst>
        </pc:spChg>
        <pc:picChg chg="add mod">
          <ac:chgData name="Andrew Poso" userId="81bd0243-997e-40db-b352-a6ca3863f904" providerId="ADAL" clId="{451EBDAA-2F27-4EEA-A454-1E427562599A}" dt="2025-06-16T19:47:30.716" v="51042"/>
          <ac:picMkLst>
            <pc:docMk/>
            <pc:sldMk cId="3928060563" sldId="270"/>
            <ac:picMk id="5" creationId="{AD96E54E-766A-8AA0-1924-FBE0920D3474}"/>
          </ac:picMkLst>
        </pc:picChg>
        <pc:picChg chg="mod">
          <ac:chgData name="Andrew Poso" userId="81bd0243-997e-40db-b352-a6ca3863f904" providerId="ADAL" clId="{451EBDAA-2F27-4EEA-A454-1E427562599A}" dt="2025-05-20T19:05:14.850" v="41658" actId="14826"/>
          <ac:picMkLst>
            <pc:docMk/>
            <pc:sldMk cId="3928060563" sldId="270"/>
            <ac:picMk id="7" creationId="{382DE37E-5872-87EC-A76A-850DB7B3C050}"/>
          </ac:picMkLst>
        </pc:picChg>
      </pc:sldChg>
      <pc:sldChg chg="addSp delSp modSp add mod modNotesTx">
        <pc:chgData name="Andrew Poso" userId="81bd0243-997e-40db-b352-a6ca3863f904" providerId="ADAL" clId="{451EBDAA-2F27-4EEA-A454-1E427562599A}" dt="2025-06-16T19:54:12.933" v="51090"/>
        <pc:sldMkLst>
          <pc:docMk/>
          <pc:sldMk cId="3055602883" sldId="271"/>
        </pc:sldMkLst>
        <pc:picChg chg="add mod">
          <ac:chgData name="Andrew Poso" userId="81bd0243-997e-40db-b352-a6ca3863f904" providerId="ADAL" clId="{451EBDAA-2F27-4EEA-A454-1E427562599A}" dt="2025-06-16T19:54:12.933" v="51090"/>
          <ac:picMkLst>
            <pc:docMk/>
            <pc:sldMk cId="3055602883" sldId="271"/>
            <ac:picMk id="2" creationId="{0F841BC5-54BA-D77C-DB38-12D3953A0F2B}"/>
          </ac:picMkLst>
        </pc:picChg>
      </pc:sldChg>
      <pc:sldChg chg="addSp delSp modSp add mod ord delAnim modAnim modNotesTx">
        <pc:chgData name="Andrew Poso" userId="81bd0243-997e-40db-b352-a6ca3863f904" providerId="ADAL" clId="{451EBDAA-2F27-4EEA-A454-1E427562599A}" dt="2025-06-16T19:48:05.785" v="51047" actId="1076"/>
        <pc:sldMkLst>
          <pc:docMk/>
          <pc:sldMk cId="3749532041" sldId="272"/>
        </pc:sldMkLst>
        <pc:spChg chg="mod">
          <ac:chgData name="Andrew Poso" userId="81bd0243-997e-40db-b352-a6ca3863f904" providerId="ADAL" clId="{451EBDAA-2F27-4EEA-A454-1E427562599A}" dt="2025-05-19T16:16:23.536" v="9596" actId="20577"/>
          <ac:spMkLst>
            <pc:docMk/>
            <pc:sldMk cId="3749532041" sldId="272"/>
            <ac:spMk id="3" creationId="{B7370CC1-0691-B1AD-D639-C675AC285B71}"/>
          </ac:spMkLst>
        </pc:spChg>
        <pc:picChg chg="add mod">
          <ac:chgData name="Andrew Poso" userId="81bd0243-997e-40db-b352-a6ca3863f904" providerId="ADAL" clId="{451EBDAA-2F27-4EEA-A454-1E427562599A}" dt="2025-05-19T16:15:56.017" v="9487" actId="1076"/>
          <ac:picMkLst>
            <pc:docMk/>
            <pc:sldMk cId="3749532041" sldId="272"/>
            <ac:picMk id="2" creationId="{5B4D1BA2-223A-A47E-56D5-6210D97B65B8}"/>
          </ac:picMkLst>
        </pc:picChg>
        <pc:picChg chg="add mod">
          <ac:chgData name="Andrew Poso" userId="81bd0243-997e-40db-b352-a6ca3863f904" providerId="ADAL" clId="{451EBDAA-2F27-4EEA-A454-1E427562599A}" dt="2025-06-16T19:48:05.785" v="51047" actId="1076"/>
          <ac:picMkLst>
            <pc:docMk/>
            <pc:sldMk cId="3749532041" sldId="272"/>
            <ac:picMk id="5" creationId="{0442FC67-D6B6-449F-80A2-E98E9BABB817}"/>
          </ac:picMkLst>
        </pc:picChg>
        <pc:picChg chg="mod">
          <ac:chgData name="Andrew Poso" userId="81bd0243-997e-40db-b352-a6ca3863f904" providerId="ADAL" clId="{451EBDAA-2F27-4EEA-A454-1E427562599A}" dt="2025-05-19T16:38:20.343" v="13207" actId="11530"/>
          <ac:picMkLst>
            <pc:docMk/>
            <pc:sldMk cId="3749532041" sldId="272"/>
            <ac:picMk id="7" creationId="{7471C1EF-3CE1-EC69-B896-0B0222771130}"/>
          </ac:picMkLst>
        </pc:picChg>
      </pc:sldChg>
      <pc:sldChg chg="addSp delSp modSp add mod modNotesTx">
        <pc:chgData name="Andrew Poso" userId="81bd0243-997e-40db-b352-a6ca3863f904" providerId="ADAL" clId="{451EBDAA-2F27-4EEA-A454-1E427562599A}" dt="2025-06-16T19:48:11.358" v="51049"/>
        <pc:sldMkLst>
          <pc:docMk/>
          <pc:sldMk cId="721544428" sldId="273"/>
        </pc:sldMkLst>
        <pc:spChg chg="add mod">
          <ac:chgData name="Andrew Poso" userId="81bd0243-997e-40db-b352-a6ca3863f904" providerId="ADAL" clId="{451EBDAA-2F27-4EEA-A454-1E427562599A}" dt="2025-05-19T18:30:34.821" v="18199" actId="6549"/>
          <ac:spMkLst>
            <pc:docMk/>
            <pc:sldMk cId="721544428" sldId="273"/>
            <ac:spMk id="5" creationId="{697AB592-DAED-31B4-52EC-237C952E33A3}"/>
          </ac:spMkLst>
        </pc:spChg>
        <pc:picChg chg="add mod">
          <ac:chgData name="Andrew Poso" userId="81bd0243-997e-40db-b352-a6ca3863f904" providerId="ADAL" clId="{451EBDAA-2F27-4EEA-A454-1E427562599A}" dt="2025-06-16T19:48:11.358" v="51049"/>
          <ac:picMkLst>
            <pc:docMk/>
            <pc:sldMk cId="721544428" sldId="273"/>
            <ac:picMk id="3" creationId="{A136B51C-B09D-D47C-BDE2-FF752374817E}"/>
          </ac:picMkLst>
        </pc:picChg>
      </pc:sldChg>
      <pc:sldChg chg="addSp delSp modSp add mod modNotesTx">
        <pc:chgData name="Andrew Poso" userId="81bd0243-997e-40db-b352-a6ca3863f904" providerId="ADAL" clId="{451EBDAA-2F27-4EEA-A454-1E427562599A}" dt="2025-06-16T19:48:15.468" v="51051"/>
        <pc:sldMkLst>
          <pc:docMk/>
          <pc:sldMk cId="3728887489" sldId="274"/>
        </pc:sldMkLst>
        <pc:spChg chg="mod">
          <ac:chgData name="Andrew Poso" userId="81bd0243-997e-40db-b352-a6ca3863f904" providerId="ADAL" clId="{451EBDAA-2F27-4EEA-A454-1E427562599A}" dt="2025-05-19T18:31:02.166" v="18201" actId="207"/>
          <ac:spMkLst>
            <pc:docMk/>
            <pc:sldMk cId="3728887489" sldId="274"/>
            <ac:spMk id="5" creationId="{697AB592-DAED-31B4-52EC-237C952E33A3}"/>
          </ac:spMkLst>
        </pc:spChg>
        <pc:picChg chg="add mod">
          <ac:chgData name="Andrew Poso" userId="81bd0243-997e-40db-b352-a6ca3863f904" providerId="ADAL" clId="{451EBDAA-2F27-4EEA-A454-1E427562599A}" dt="2025-06-16T19:48:15.468" v="51051"/>
          <ac:picMkLst>
            <pc:docMk/>
            <pc:sldMk cId="3728887489" sldId="274"/>
            <ac:picMk id="3" creationId="{038F508E-C7DE-481C-C2C1-FB0152A9DB89}"/>
          </ac:picMkLst>
        </pc:picChg>
      </pc:sldChg>
      <pc:sldChg chg="addSp delSp modSp add mod modNotesTx">
        <pc:chgData name="Andrew Poso" userId="81bd0243-997e-40db-b352-a6ca3863f904" providerId="ADAL" clId="{451EBDAA-2F27-4EEA-A454-1E427562599A}" dt="2025-06-16T19:48:19.768" v="51053"/>
        <pc:sldMkLst>
          <pc:docMk/>
          <pc:sldMk cId="2015669434" sldId="275"/>
        </pc:sldMkLst>
        <pc:spChg chg="mod">
          <ac:chgData name="Andrew Poso" userId="81bd0243-997e-40db-b352-a6ca3863f904" providerId="ADAL" clId="{451EBDAA-2F27-4EEA-A454-1E427562599A}" dt="2025-05-19T18:31:11.712" v="18203" actId="6549"/>
          <ac:spMkLst>
            <pc:docMk/>
            <pc:sldMk cId="2015669434" sldId="275"/>
            <ac:spMk id="5" creationId="{697AB592-DAED-31B4-52EC-237C952E33A3}"/>
          </ac:spMkLst>
        </pc:spChg>
        <pc:picChg chg="add mod">
          <ac:chgData name="Andrew Poso" userId="81bd0243-997e-40db-b352-a6ca3863f904" providerId="ADAL" clId="{451EBDAA-2F27-4EEA-A454-1E427562599A}" dt="2025-06-16T19:48:19.768" v="51053"/>
          <ac:picMkLst>
            <pc:docMk/>
            <pc:sldMk cId="2015669434" sldId="275"/>
            <ac:picMk id="3" creationId="{8C0E23D6-FAAF-D481-7A73-79CC959468FE}"/>
          </ac:picMkLst>
        </pc:picChg>
      </pc:sldChg>
      <pc:sldChg chg="addSp delSp modSp add mod modNotesTx">
        <pc:chgData name="Andrew Poso" userId="81bd0243-997e-40db-b352-a6ca3863f904" providerId="ADAL" clId="{451EBDAA-2F27-4EEA-A454-1E427562599A}" dt="2025-06-16T19:48:23.381" v="51055"/>
        <pc:sldMkLst>
          <pc:docMk/>
          <pc:sldMk cId="2749987804" sldId="276"/>
        </pc:sldMkLst>
        <pc:spChg chg="mod">
          <ac:chgData name="Andrew Poso" userId="81bd0243-997e-40db-b352-a6ca3863f904" providerId="ADAL" clId="{451EBDAA-2F27-4EEA-A454-1E427562599A}" dt="2025-05-19T18:31:43.613" v="18209" actId="6549"/>
          <ac:spMkLst>
            <pc:docMk/>
            <pc:sldMk cId="2749987804" sldId="276"/>
            <ac:spMk id="5" creationId="{697AB592-DAED-31B4-52EC-237C952E33A3}"/>
          </ac:spMkLst>
        </pc:spChg>
        <pc:picChg chg="add mod">
          <ac:chgData name="Andrew Poso" userId="81bd0243-997e-40db-b352-a6ca3863f904" providerId="ADAL" clId="{451EBDAA-2F27-4EEA-A454-1E427562599A}" dt="2025-06-16T19:48:23.381" v="51055"/>
          <ac:picMkLst>
            <pc:docMk/>
            <pc:sldMk cId="2749987804" sldId="276"/>
            <ac:picMk id="3" creationId="{BDDD8859-D608-2AAB-3475-483F27C6E06C}"/>
          </ac:picMkLst>
        </pc:picChg>
      </pc:sldChg>
      <pc:sldChg chg="addSp delSp modSp add mod modNotesTx">
        <pc:chgData name="Andrew Poso" userId="81bd0243-997e-40db-b352-a6ca3863f904" providerId="ADAL" clId="{451EBDAA-2F27-4EEA-A454-1E427562599A}" dt="2025-06-16T19:48:28.156" v="51057"/>
        <pc:sldMkLst>
          <pc:docMk/>
          <pc:sldMk cId="516710893" sldId="277"/>
        </pc:sldMkLst>
        <pc:spChg chg="mod">
          <ac:chgData name="Andrew Poso" userId="81bd0243-997e-40db-b352-a6ca3863f904" providerId="ADAL" clId="{451EBDAA-2F27-4EEA-A454-1E427562599A}" dt="2025-05-19T18:31:52.852" v="18211" actId="6549"/>
          <ac:spMkLst>
            <pc:docMk/>
            <pc:sldMk cId="516710893" sldId="277"/>
            <ac:spMk id="5" creationId="{697AB592-DAED-31B4-52EC-237C952E33A3}"/>
          </ac:spMkLst>
        </pc:spChg>
        <pc:picChg chg="add mod">
          <ac:chgData name="Andrew Poso" userId="81bd0243-997e-40db-b352-a6ca3863f904" providerId="ADAL" clId="{451EBDAA-2F27-4EEA-A454-1E427562599A}" dt="2025-06-16T19:48:28.156" v="51057"/>
          <ac:picMkLst>
            <pc:docMk/>
            <pc:sldMk cId="516710893" sldId="277"/>
            <ac:picMk id="3" creationId="{393A1E45-151E-5E62-2BFC-B4E3416D514E}"/>
          </ac:picMkLst>
        </pc:picChg>
      </pc:sldChg>
      <pc:sldChg chg="addSp delSp modSp add mod modNotesTx">
        <pc:chgData name="Andrew Poso" userId="81bd0243-997e-40db-b352-a6ca3863f904" providerId="ADAL" clId="{451EBDAA-2F27-4EEA-A454-1E427562599A}" dt="2025-06-16T19:48:32.295" v="51059"/>
        <pc:sldMkLst>
          <pc:docMk/>
          <pc:sldMk cId="2707119401" sldId="278"/>
        </pc:sldMkLst>
        <pc:spChg chg="mod">
          <ac:chgData name="Andrew Poso" userId="81bd0243-997e-40db-b352-a6ca3863f904" providerId="ADAL" clId="{451EBDAA-2F27-4EEA-A454-1E427562599A}" dt="2025-05-19T18:32:06.355" v="18216" actId="207"/>
          <ac:spMkLst>
            <pc:docMk/>
            <pc:sldMk cId="2707119401" sldId="278"/>
            <ac:spMk id="5" creationId="{697AB592-DAED-31B4-52EC-237C952E33A3}"/>
          </ac:spMkLst>
        </pc:spChg>
        <pc:picChg chg="add mod">
          <ac:chgData name="Andrew Poso" userId="81bd0243-997e-40db-b352-a6ca3863f904" providerId="ADAL" clId="{451EBDAA-2F27-4EEA-A454-1E427562599A}" dt="2025-06-16T19:48:32.295" v="51059"/>
          <ac:picMkLst>
            <pc:docMk/>
            <pc:sldMk cId="2707119401" sldId="278"/>
            <ac:picMk id="3" creationId="{BDAE6A36-8D47-2A44-5519-6D2A969CDFAF}"/>
          </ac:picMkLst>
        </pc:picChg>
      </pc:sldChg>
      <pc:sldChg chg="delSp modSp add mod ord modNotesTx">
        <pc:chgData name="Andrew Poso" userId="81bd0243-997e-40db-b352-a6ca3863f904" providerId="ADAL" clId="{451EBDAA-2F27-4EEA-A454-1E427562599A}" dt="2025-05-27T17:26:51.431" v="49954" actId="255"/>
        <pc:sldMkLst>
          <pc:docMk/>
          <pc:sldMk cId="3558002503" sldId="279"/>
        </pc:sldMkLst>
        <pc:spChg chg="mod">
          <ac:chgData name="Andrew Poso" userId="81bd0243-997e-40db-b352-a6ca3863f904" providerId="ADAL" clId="{451EBDAA-2F27-4EEA-A454-1E427562599A}" dt="2025-05-19T18:57:31.002" v="20883" actId="20577"/>
          <ac:spMkLst>
            <pc:docMk/>
            <pc:sldMk cId="3558002503" sldId="279"/>
            <ac:spMk id="3" creationId="{207D9D05-D5D8-E1E9-3227-B83E30F152FD}"/>
          </ac:spMkLst>
        </pc:spChg>
        <pc:spChg chg="mod">
          <ac:chgData name="Andrew Poso" userId="81bd0243-997e-40db-b352-a6ca3863f904" providerId="ADAL" clId="{451EBDAA-2F27-4EEA-A454-1E427562599A}" dt="2025-05-19T18:47:20.045" v="20068" actId="20577"/>
          <ac:spMkLst>
            <pc:docMk/>
            <pc:sldMk cId="3558002503" sldId="279"/>
            <ac:spMk id="9" creationId="{BB731304-EE50-EB31-6950-593DEF1986C9}"/>
          </ac:spMkLst>
        </pc:spChg>
        <pc:picChg chg="mod">
          <ac:chgData name="Andrew Poso" userId="81bd0243-997e-40db-b352-a6ca3863f904" providerId="ADAL" clId="{451EBDAA-2F27-4EEA-A454-1E427562599A}" dt="2025-05-19T18:47:26.662" v="20071" actId="1076"/>
          <ac:picMkLst>
            <pc:docMk/>
            <pc:sldMk cId="3558002503" sldId="279"/>
            <ac:picMk id="7" creationId="{28EC40F9-A01C-938E-4D68-ED45595D33C1}"/>
          </ac:picMkLst>
        </pc:picChg>
      </pc:sldChg>
      <pc:sldChg chg="modSp add mod modNotesTx">
        <pc:chgData name="Andrew Poso" userId="81bd0243-997e-40db-b352-a6ca3863f904" providerId="ADAL" clId="{451EBDAA-2F27-4EEA-A454-1E427562599A}" dt="2025-05-27T17:26:56.266" v="49955" actId="255"/>
        <pc:sldMkLst>
          <pc:docMk/>
          <pc:sldMk cId="2196621486" sldId="280"/>
        </pc:sldMkLst>
        <pc:spChg chg="mod">
          <ac:chgData name="Andrew Poso" userId="81bd0243-997e-40db-b352-a6ca3863f904" providerId="ADAL" clId="{451EBDAA-2F27-4EEA-A454-1E427562599A}" dt="2025-05-19T19:07:08.547" v="23215" actId="14"/>
          <ac:spMkLst>
            <pc:docMk/>
            <pc:sldMk cId="2196621486" sldId="280"/>
            <ac:spMk id="3" creationId="{246D78C3-B37D-9F3F-6D39-B2FD32D1B777}"/>
          </ac:spMkLst>
        </pc:spChg>
      </pc:sldChg>
      <pc:sldChg chg="addSp delSp modSp add mod modNotesTx">
        <pc:chgData name="Andrew Poso" userId="81bd0243-997e-40db-b352-a6ca3863f904" providerId="ADAL" clId="{451EBDAA-2F27-4EEA-A454-1E427562599A}" dt="2025-06-16T19:46:06.631" v="51027"/>
        <pc:sldMkLst>
          <pc:docMk/>
          <pc:sldMk cId="736754857" sldId="281"/>
        </pc:sldMkLst>
        <pc:spChg chg="mod">
          <ac:chgData name="Andrew Poso" userId="81bd0243-997e-40db-b352-a6ca3863f904" providerId="ADAL" clId="{451EBDAA-2F27-4EEA-A454-1E427562599A}" dt="2025-05-19T19:10:19.556" v="23764" actId="20577"/>
          <ac:spMkLst>
            <pc:docMk/>
            <pc:sldMk cId="736754857" sldId="281"/>
            <ac:spMk id="2" creationId="{9644D748-B5BC-436B-ED49-DE4CFFCE65F8}"/>
          </ac:spMkLst>
        </pc:spChg>
        <pc:spChg chg="mod">
          <ac:chgData name="Andrew Poso" userId="81bd0243-997e-40db-b352-a6ca3863f904" providerId="ADAL" clId="{451EBDAA-2F27-4EEA-A454-1E427562599A}" dt="2025-06-16T16:54:15.141" v="50748" actId="20577"/>
          <ac:spMkLst>
            <pc:docMk/>
            <pc:sldMk cId="736754857" sldId="281"/>
            <ac:spMk id="3" creationId="{06D39FE6-1939-0984-A05C-A774F410D97B}"/>
          </ac:spMkLst>
        </pc:spChg>
        <pc:picChg chg="add mod">
          <ac:chgData name="Andrew Poso" userId="81bd0243-997e-40db-b352-a6ca3863f904" providerId="ADAL" clId="{451EBDAA-2F27-4EEA-A454-1E427562599A}" dt="2025-05-19T19:14:33.926" v="24235"/>
          <ac:picMkLst>
            <pc:docMk/>
            <pc:sldMk cId="736754857" sldId="281"/>
            <ac:picMk id="5" creationId="{8FED7066-085C-7CEA-AC1B-4E44C29E523A}"/>
          </ac:picMkLst>
        </pc:picChg>
        <pc:picChg chg="add mod">
          <ac:chgData name="Andrew Poso" userId="81bd0243-997e-40db-b352-a6ca3863f904" providerId="ADAL" clId="{451EBDAA-2F27-4EEA-A454-1E427562599A}" dt="2025-06-16T19:46:06.631" v="51027"/>
          <ac:picMkLst>
            <pc:docMk/>
            <pc:sldMk cId="736754857" sldId="281"/>
            <ac:picMk id="6" creationId="{8F4FA20C-2999-3C8B-0E35-C7BA289A18F6}"/>
          </ac:picMkLst>
        </pc:picChg>
      </pc:sldChg>
      <pc:sldChg chg="addSp delSp modSp add del mod modNotesTx">
        <pc:chgData name="Andrew Poso" userId="81bd0243-997e-40db-b352-a6ca3863f904" providerId="ADAL" clId="{451EBDAA-2F27-4EEA-A454-1E427562599A}" dt="2025-05-19T19:10:15.209" v="23761" actId="47"/>
        <pc:sldMkLst>
          <pc:docMk/>
          <pc:sldMk cId="2742851108" sldId="281"/>
        </pc:sldMkLst>
      </pc:sldChg>
      <pc:sldChg chg="addSp delSp modSp add mod modNotesTx">
        <pc:chgData name="Andrew Poso" userId="81bd0243-997e-40db-b352-a6ca3863f904" providerId="ADAL" clId="{451EBDAA-2F27-4EEA-A454-1E427562599A}" dt="2025-06-16T19:46:57.161" v="51038"/>
        <pc:sldMkLst>
          <pc:docMk/>
          <pc:sldMk cId="187418976" sldId="282"/>
        </pc:sldMkLst>
        <pc:spChg chg="mod">
          <ac:chgData name="Andrew Poso" userId="81bd0243-997e-40db-b352-a6ca3863f904" providerId="ADAL" clId="{451EBDAA-2F27-4EEA-A454-1E427562599A}" dt="2025-05-19T19:14:08.316" v="24233" actId="20577"/>
          <ac:spMkLst>
            <pc:docMk/>
            <pc:sldMk cId="187418976" sldId="282"/>
            <ac:spMk id="2" creationId="{A200CA23-CEA0-87C1-6B31-312E47B69F6D}"/>
          </ac:spMkLst>
        </pc:spChg>
        <pc:spChg chg="mod">
          <ac:chgData name="Andrew Poso" userId="81bd0243-997e-40db-b352-a6ca3863f904" providerId="ADAL" clId="{451EBDAA-2F27-4EEA-A454-1E427562599A}" dt="2025-05-19T19:26:52.194" v="24508" actId="20577"/>
          <ac:spMkLst>
            <pc:docMk/>
            <pc:sldMk cId="187418976" sldId="282"/>
            <ac:spMk id="3" creationId="{984ABB7B-2A0B-E3EE-3784-2ECFC8F9E0B2}"/>
          </ac:spMkLst>
        </pc:spChg>
        <pc:picChg chg="add mod">
          <ac:chgData name="Andrew Poso" userId="81bd0243-997e-40db-b352-a6ca3863f904" providerId="ADAL" clId="{451EBDAA-2F27-4EEA-A454-1E427562599A}" dt="2025-05-19T19:14:36.655" v="24237"/>
          <ac:picMkLst>
            <pc:docMk/>
            <pc:sldMk cId="187418976" sldId="282"/>
            <ac:picMk id="5" creationId="{5B6249B4-C2F5-FD56-0061-DE39ADDA955E}"/>
          </ac:picMkLst>
        </pc:picChg>
        <pc:picChg chg="add mod">
          <ac:chgData name="Andrew Poso" userId="81bd0243-997e-40db-b352-a6ca3863f904" providerId="ADAL" clId="{451EBDAA-2F27-4EEA-A454-1E427562599A}" dt="2025-06-16T19:46:57.161" v="51038"/>
          <ac:picMkLst>
            <pc:docMk/>
            <pc:sldMk cId="187418976" sldId="282"/>
            <ac:picMk id="11" creationId="{B78D8D19-A139-0961-AD64-48DFFEC43BC9}"/>
          </ac:picMkLst>
        </pc:picChg>
      </pc:sldChg>
      <pc:sldChg chg="addSp delSp modSp add mod ord modNotesTx">
        <pc:chgData name="Andrew Poso" userId="81bd0243-997e-40db-b352-a6ca3863f904" providerId="ADAL" clId="{451EBDAA-2F27-4EEA-A454-1E427562599A}" dt="2025-06-16T19:54:20.402" v="51092"/>
        <pc:sldMkLst>
          <pc:docMk/>
          <pc:sldMk cId="2137866040" sldId="283"/>
        </pc:sldMkLst>
        <pc:picChg chg="add mod">
          <ac:chgData name="Andrew Poso" userId="81bd0243-997e-40db-b352-a6ca3863f904" providerId="ADAL" clId="{451EBDAA-2F27-4EEA-A454-1E427562599A}" dt="2025-06-16T19:54:20.402" v="51092"/>
          <ac:picMkLst>
            <pc:docMk/>
            <pc:sldMk cId="2137866040" sldId="283"/>
            <ac:picMk id="2" creationId="{118BD305-9363-9CA1-7ABF-EDDAB5C12A7B}"/>
          </ac:picMkLst>
        </pc:picChg>
      </pc:sldChg>
      <pc:sldChg chg="addSp delSp modSp add mod modNotesTx">
        <pc:chgData name="Andrew Poso" userId="81bd0243-997e-40db-b352-a6ca3863f904" providerId="ADAL" clId="{451EBDAA-2F27-4EEA-A454-1E427562599A}" dt="2025-06-16T19:47:38.284" v="51044"/>
        <pc:sldMkLst>
          <pc:docMk/>
          <pc:sldMk cId="2505695592" sldId="284"/>
        </pc:sldMkLst>
        <pc:spChg chg="mod">
          <ac:chgData name="Andrew Poso" userId="81bd0243-997e-40db-b352-a6ca3863f904" providerId="ADAL" clId="{451EBDAA-2F27-4EEA-A454-1E427562599A}" dt="2025-05-19T19:55:35.776" v="25040" actId="20577"/>
          <ac:spMkLst>
            <pc:docMk/>
            <pc:sldMk cId="2505695592" sldId="284"/>
            <ac:spMk id="2" creationId="{7A253534-7FD3-D151-A3D2-DF3DF40270F1}"/>
          </ac:spMkLst>
        </pc:spChg>
        <pc:spChg chg="mod">
          <ac:chgData name="Andrew Poso" userId="81bd0243-997e-40db-b352-a6ca3863f904" providerId="ADAL" clId="{451EBDAA-2F27-4EEA-A454-1E427562599A}" dt="2025-05-19T19:55:04.118" v="25038" actId="20577"/>
          <ac:spMkLst>
            <pc:docMk/>
            <pc:sldMk cId="2505695592" sldId="284"/>
            <ac:spMk id="3" creationId="{495E1058-03ED-47B0-9DA0-1FE50FCC8EC5}"/>
          </ac:spMkLst>
        </pc:spChg>
        <pc:picChg chg="add mod">
          <ac:chgData name="Andrew Poso" userId="81bd0243-997e-40db-b352-a6ca3863f904" providerId="ADAL" clId="{451EBDAA-2F27-4EEA-A454-1E427562599A}" dt="2025-06-16T19:47:38.284" v="51044"/>
          <ac:picMkLst>
            <pc:docMk/>
            <pc:sldMk cId="2505695592" sldId="284"/>
            <ac:picMk id="5" creationId="{693BE4BC-EE86-4C1D-9C4B-5DD9F9C44039}"/>
          </ac:picMkLst>
        </pc:picChg>
      </pc:sldChg>
      <pc:sldChg chg="addSp delSp modSp add mod modNotesTx">
        <pc:chgData name="Andrew Poso" userId="81bd0243-997e-40db-b352-a6ca3863f904" providerId="ADAL" clId="{451EBDAA-2F27-4EEA-A454-1E427562599A}" dt="2025-06-16T19:48:37.612" v="51061"/>
        <pc:sldMkLst>
          <pc:docMk/>
          <pc:sldMk cId="2610888559" sldId="285"/>
        </pc:sldMkLst>
        <pc:spChg chg="mod">
          <ac:chgData name="Andrew Poso" userId="81bd0243-997e-40db-b352-a6ca3863f904" providerId="ADAL" clId="{451EBDAA-2F27-4EEA-A454-1E427562599A}" dt="2025-05-19T21:35:11.209" v="28267" actId="20577"/>
          <ac:spMkLst>
            <pc:docMk/>
            <pc:sldMk cId="2610888559" sldId="285"/>
            <ac:spMk id="3" creationId="{9940777C-D4A9-6B70-6825-4C56710A19FE}"/>
          </ac:spMkLst>
        </pc:spChg>
        <pc:picChg chg="add mod">
          <ac:chgData name="Andrew Poso" userId="81bd0243-997e-40db-b352-a6ca3863f904" providerId="ADAL" clId="{451EBDAA-2F27-4EEA-A454-1E427562599A}" dt="2025-06-16T19:48:37.612" v="51061"/>
          <ac:picMkLst>
            <pc:docMk/>
            <pc:sldMk cId="2610888559" sldId="285"/>
            <ac:picMk id="4" creationId="{C42E6955-B3FF-2874-52CE-BDF948C75BB5}"/>
          </ac:picMkLst>
        </pc:picChg>
      </pc:sldChg>
      <pc:sldChg chg="addSp delSp modSp add mod modNotesTx">
        <pc:chgData name="Andrew Poso" userId="81bd0243-997e-40db-b352-a6ca3863f904" providerId="ADAL" clId="{451EBDAA-2F27-4EEA-A454-1E427562599A}" dt="2025-06-16T19:48:41.214" v="51063"/>
        <pc:sldMkLst>
          <pc:docMk/>
          <pc:sldMk cId="964047923" sldId="286"/>
        </pc:sldMkLst>
        <pc:spChg chg="mod">
          <ac:chgData name="Andrew Poso" userId="81bd0243-997e-40db-b352-a6ca3863f904" providerId="ADAL" clId="{451EBDAA-2F27-4EEA-A454-1E427562599A}" dt="2025-05-22T17:24:55.817" v="48704" actId="20577"/>
          <ac:spMkLst>
            <pc:docMk/>
            <pc:sldMk cId="964047923" sldId="286"/>
            <ac:spMk id="5" creationId="{7393A1DF-D4AB-4180-2627-958EE3D6B45F}"/>
          </ac:spMkLst>
        </pc:spChg>
        <pc:picChg chg="add mod">
          <ac:chgData name="Andrew Poso" userId="81bd0243-997e-40db-b352-a6ca3863f904" providerId="ADAL" clId="{451EBDAA-2F27-4EEA-A454-1E427562599A}" dt="2025-06-16T19:48:41.214" v="51063"/>
          <ac:picMkLst>
            <pc:docMk/>
            <pc:sldMk cId="964047923" sldId="286"/>
            <ac:picMk id="3" creationId="{CFFD5D44-71F2-29DC-EF49-A5B932779A48}"/>
          </ac:picMkLst>
        </pc:picChg>
      </pc:sldChg>
      <pc:sldChg chg="addSp delSp modSp add mod modNotesTx">
        <pc:chgData name="Andrew Poso" userId="81bd0243-997e-40db-b352-a6ca3863f904" providerId="ADAL" clId="{451EBDAA-2F27-4EEA-A454-1E427562599A}" dt="2025-06-16T19:48:45.010" v="51065"/>
        <pc:sldMkLst>
          <pc:docMk/>
          <pc:sldMk cId="3185006607" sldId="287"/>
        </pc:sldMkLst>
        <pc:spChg chg="mod">
          <ac:chgData name="Andrew Poso" userId="81bd0243-997e-40db-b352-a6ca3863f904" providerId="ADAL" clId="{451EBDAA-2F27-4EEA-A454-1E427562599A}" dt="2025-05-19T21:45:52.838" v="30023" actId="20577"/>
          <ac:spMkLst>
            <pc:docMk/>
            <pc:sldMk cId="3185006607" sldId="287"/>
            <ac:spMk id="5" creationId="{7393A1DF-D4AB-4180-2627-958EE3D6B45F}"/>
          </ac:spMkLst>
        </pc:spChg>
        <pc:picChg chg="add mod">
          <ac:chgData name="Andrew Poso" userId="81bd0243-997e-40db-b352-a6ca3863f904" providerId="ADAL" clId="{451EBDAA-2F27-4EEA-A454-1E427562599A}" dt="2025-06-16T19:48:45.010" v="51065"/>
          <ac:picMkLst>
            <pc:docMk/>
            <pc:sldMk cId="3185006607" sldId="287"/>
            <ac:picMk id="3" creationId="{332E475A-719A-46B2-E661-CF361CCC8A3E}"/>
          </ac:picMkLst>
        </pc:picChg>
      </pc:sldChg>
      <pc:sldChg chg="addSp delSp modSp add mod modNotesTx">
        <pc:chgData name="Andrew Poso" userId="81bd0243-997e-40db-b352-a6ca3863f904" providerId="ADAL" clId="{451EBDAA-2F27-4EEA-A454-1E427562599A}" dt="2025-06-16T19:48:48.405" v="51067"/>
        <pc:sldMkLst>
          <pc:docMk/>
          <pc:sldMk cId="731205868" sldId="288"/>
        </pc:sldMkLst>
        <pc:spChg chg="mod">
          <ac:chgData name="Andrew Poso" userId="81bd0243-997e-40db-b352-a6ca3863f904" providerId="ADAL" clId="{451EBDAA-2F27-4EEA-A454-1E427562599A}" dt="2025-05-19T21:47:10.425" v="30169" actId="207"/>
          <ac:spMkLst>
            <pc:docMk/>
            <pc:sldMk cId="731205868" sldId="288"/>
            <ac:spMk id="5" creationId="{7393A1DF-D4AB-4180-2627-958EE3D6B45F}"/>
          </ac:spMkLst>
        </pc:spChg>
        <pc:picChg chg="add mod">
          <ac:chgData name="Andrew Poso" userId="81bd0243-997e-40db-b352-a6ca3863f904" providerId="ADAL" clId="{451EBDAA-2F27-4EEA-A454-1E427562599A}" dt="2025-06-16T19:48:48.405" v="51067"/>
          <ac:picMkLst>
            <pc:docMk/>
            <pc:sldMk cId="731205868" sldId="288"/>
            <ac:picMk id="3" creationId="{2BA09C72-941E-DE7D-5175-FD4314B878C7}"/>
          </ac:picMkLst>
        </pc:picChg>
      </pc:sldChg>
      <pc:sldChg chg="addSp delSp modSp add mod modNotesTx">
        <pc:chgData name="Andrew Poso" userId="81bd0243-997e-40db-b352-a6ca3863f904" providerId="ADAL" clId="{451EBDAA-2F27-4EEA-A454-1E427562599A}" dt="2025-06-16T19:48:52.573" v="51069"/>
        <pc:sldMkLst>
          <pc:docMk/>
          <pc:sldMk cId="3992211566" sldId="289"/>
        </pc:sldMkLst>
        <pc:spChg chg="mod">
          <ac:chgData name="Andrew Poso" userId="81bd0243-997e-40db-b352-a6ca3863f904" providerId="ADAL" clId="{451EBDAA-2F27-4EEA-A454-1E427562599A}" dt="2025-05-19T22:18:57.524" v="34888" actId="20577"/>
          <ac:spMkLst>
            <pc:docMk/>
            <pc:sldMk cId="3992211566" sldId="289"/>
            <ac:spMk id="5" creationId="{7393A1DF-D4AB-4180-2627-958EE3D6B45F}"/>
          </ac:spMkLst>
        </pc:spChg>
        <pc:picChg chg="add mod">
          <ac:chgData name="Andrew Poso" userId="81bd0243-997e-40db-b352-a6ca3863f904" providerId="ADAL" clId="{451EBDAA-2F27-4EEA-A454-1E427562599A}" dt="2025-06-16T19:48:52.573" v="51069"/>
          <ac:picMkLst>
            <pc:docMk/>
            <pc:sldMk cId="3992211566" sldId="289"/>
            <ac:picMk id="3" creationId="{E4CE0C43-E89F-62C4-C0DE-D7DF25C235DC}"/>
          </ac:picMkLst>
        </pc:picChg>
      </pc:sldChg>
      <pc:sldChg chg="addSp delSp modSp add mod modNotesTx">
        <pc:chgData name="Andrew Poso" userId="81bd0243-997e-40db-b352-a6ca3863f904" providerId="ADAL" clId="{451EBDAA-2F27-4EEA-A454-1E427562599A}" dt="2025-06-16T19:48:56.009" v="51071"/>
        <pc:sldMkLst>
          <pc:docMk/>
          <pc:sldMk cId="3007563168" sldId="290"/>
        </pc:sldMkLst>
        <pc:spChg chg="mod">
          <ac:chgData name="Andrew Poso" userId="81bd0243-997e-40db-b352-a6ca3863f904" providerId="ADAL" clId="{451EBDAA-2F27-4EEA-A454-1E427562599A}" dt="2025-05-19T22:19:03.840" v="34889"/>
          <ac:spMkLst>
            <pc:docMk/>
            <pc:sldMk cId="3007563168" sldId="290"/>
            <ac:spMk id="5" creationId="{7393A1DF-D4AB-4180-2627-958EE3D6B45F}"/>
          </ac:spMkLst>
        </pc:spChg>
        <pc:picChg chg="add mod">
          <ac:chgData name="Andrew Poso" userId="81bd0243-997e-40db-b352-a6ca3863f904" providerId="ADAL" clId="{451EBDAA-2F27-4EEA-A454-1E427562599A}" dt="2025-06-16T19:48:56.009" v="51071"/>
          <ac:picMkLst>
            <pc:docMk/>
            <pc:sldMk cId="3007563168" sldId="290"/>
            <ac:picMk id="3" creationId="{021DF298-9B31-26D3-5389-E955A23BDB0C}"/>
          </ac:picMkLst>
        </pc:picChg>
      </pc:sldChg>
      <pc:sldChg chg="addSp delSp modSp add mod modNotesTx">
        <pc:chgData name="Andrew Poso" userId="81bd0243-997e-40db-b352-a6ca3863f904" providerId="ADAL" clId="{451EBDAA-2F27-4EEA-A454-1E427562599A}" dt="2025-06-16T19:48:59.602" v="51073"/>
        <pc:sldMkLst>
          <pc:docMk/>
          <pc:sldMk cId="2960190961" sldId="291"/>
        </pc:sldMkLst>
        <pc:spChg chg="mod">
          <ac:chgData name="Andrew Poso" userId="81bd0243-997e-40db-b352-a6ca3863f904" providerId="ADAL" clId="{451EBDAA-2F27-4EEA-A454-1E427562599A}" dt="2025-05-19T22:19:07.140" v="34890"/>
          <ac:spMkLst>
            <pc:docMk/>
            <pc:sldMk cId="2960190961" sldId="291"/>
            <ac:spMk id="5" creationId="{7393A1DF-D4AB-4180-2627-958EE3D6B45F}"/>
          </ac:spMkLst>
        </pc:spChg>
        <pc:picChg chg="add mod">
          <ac:chgData name="Andrew Poso" userId="81bd0243-997e-40db-b352-a6ca3863f904" providerId="ADAL" clId="{451EBDAA-2F27-4EEA-A454-1E427562599A}" dt="2025-06-16T19:48:59.602" v="51073"/>
          <ac:picMkLst>
            <pc:docMk/>
            <pc:sldMk cId="2960190961" sldId="291"/>
            <ac:picMk id="3" creationId="{10B96031-0982-4E5F-DDA0-918EA662D5F0}"/>
          </ac:picMkLst>
        </pc:picChg>
      </pc:sldChg>
      <pc:sldChg chg="addSp delSp modSp add mod modNotesTx">
        <pc:chgData name="Andrew Poso" userId="81bd0243-997e-40db-b352-a6ca3863f904" providerId="ADAL" clId="{451EBDAA-2F27-4EEA-A454-1E427562599A}" dt="2025-06-16T19:49:02.792" v="51075"/>
        <pc:sldMkLst>
          <pc:docMk/>
          <pc:sldMk cId="436140824" sldId="292"/>
        </pc:sldMkLst>
        <pc:spChg chg="mod">
          <ac:chgData name="Andrew Poso" userId="81bd0243-997e-40db-b352-a6ca3863f904" providerId="ADAL" clId="{451EBDAA-2F27-4EEA-A454-1E427562599A}" dt="2025-05-19T22:19:10.414" v="34891"/>
          <ac:spMkLst>
            <pc:docMk/>
            <pc:sldMk cId="436140824" sldId="292"/>
            <ac:spMk id="5" creationId="{7393A1DF-D4AB-4180-2627-958EE3D6B45F}"/>
          </ac:spMkLst>
        </pc:spChg>
        <pc:picChg chg="add mod">
          <ac:chgData name="Andrew Poso" userId="81bd0243-997e-40db-b352-a6ca3863f904" providerId="ADAL" clId="{451EBDAA-2F27-4EEA-A454-1E427562599A}" dt="2025-06-16T19:49:02.792" v="51075"/>
          <ac:picMkLst>
            <pc:docMk/>
            <pc:sldMk cId="436140824" sldId="292"/>
            <ac:picMk id="3" creationId="{4DF1DD9E-9798-FA82-4874-A4E73418999B}"/>
          </ac:picMkLst>
        </pc:picChg>
      </pc:sldChg>
      <pc:sldChg chg="addSp delSp modSp add mod modNotesTx">
        <pc:chgData name="Andrew Poso" userId="81bd0243-997e-40db-b352-a6ca3863f904" providerId="ADAL" clId="{451EBDAA-2F27-4EEA-A454-1E427562599A}" dt="2025-06-16T19:49:07.001" v="51077"/>
        <pc:sldMkLst>
          <pc:docMk/>
          <pc:sldMk cId="4038395626" sldId="293"/>
        </pc:sldMkLst>
        <pc:spChg chg="mod">
          <ac:chgData name="Andrew Poso" userId="81bd0243-997e-40db-b352-a6ca3863f904" providerId="ADAL" clId="{451EBDAA-2F27-4EEA-A454-1E427562599A}" dt="2025-05-19T22:19:16.231" v="34902" actId="20577"/>
          <ac:spMkLst>
            <pc:docMk/>
            <pc:sldMk cId="4038395626" sldId="293"/>
            <ac:spMk id="5" creationId="{7393A1DF-D4AB-4180-2627-958EE3D6B45F}"/>
          </ac:spMkLst>
        </pc:spChg>
        <pc:picChg chg="add mod">
          <ac:chgData name="Andrew Poso" userId="81bd0243-997e-40db-b352-a6ca3863f904" providerId="ADAL" clId="{451EBDAA-2F27-4EEA-A454-1E427562599A}" dt="2025-06-16T19:49:07.001" v="51077"/>
          <ac:picMkLst>
            <pc:docMk/>
            <pc:sldMk cId="4038395626" sldId="293"/>
            <ac:picMk id="3" creationId="{8A5241A4-C103-44C3-402C-58BAD0069E5B}"/>
          </ac:picMkLst>
        </pc:picChg>
      </pc:sldChg>
      <pc:sldChg chg="addSp delSp modSp add mod modNotesTx">
        <pc:chgData name="Andrew Poso" userId="81bd0243-997e-40db-b352-a6ca3863f904" providerId="ADAL" clId="{451EBDAA-2F27-4EEA-A454-1E427562599A}" dt="2025-06-16T19:49:10.053" v="51079"/>
        <pc:sldMkLst>
          <pc:docMk/>
          <pc:sldMk cId="3547484020" sldId="294"/>
        </pc:sldMkLst>
        <pc:spChg chg="mod">
          <ac:chgData name="Andrew Poso" userId="81bd0243-997e-40db-b352-a6ca3863f904" providerId="ADAL" clId="{451EBDAA-2F27-4EEA-A454-1E427562599A}" dt="2025-05-19T22:19:23.496" v="34913" actId="20577"/>
          <ac:spMkLst>
            <pc:docMk/>
            <pc:sldMk cId="3547484020" sldId="294"/>
            <ac:spMk id="5" creationId="{7393A1DF-D4AB-4180-2627-958EE3D6B45F}"/>
          </ac:spMkLst>
        </pc:spChg>
        <pc:picChg chg="add mod">
          <ac:chgData name="Andrew Poso" userId="81bd0243-997e-40db-b352-a6ca3863f904" providerId="ADAL" clId="{451EBDAA-2F27-4EEA-A454-1E427562599A}" dt="2025-06-16T19:49:10.053" v="51079"/>
          <ac:picMkLst>
            <pc:docMk/>
            <pc:sldMk cId="3547484020" sldId="294"/>
            <ac:picMk id="3" creationId="{5281801D-EB89-25A1-78D4-DEE41D27D8F5}"/>
          </ac:picMkLst>
        </pc:picChg>
      </pc:sldChg>
      <pc:sldChg chg="addSp delSp modSp add mod modNotesTx">
        <pc:chgData name="Andrew Poso" userId="81bd0243-997e-40db-b352-a6ca3863f904" providerId="ADAL" clId="{451EBDAA-2F27-4EEA-A454-1E427562599A}" dt="2025-06-16T19:49:13.366" v="51081"/>
        <pc:sldMkLst>
          <pc:docMk/>
          <pc:sldMk cId="782915394" sldId="295"/>
        </pc:sldMkLst>
        <pc:spChg chg="mod">
          <ac:chgData name="Andrew Poso" userId="81bd0243-997e-40db-b352-a6ca3863f904" providerId="ADAL" clId="{451EBDAA-2F27-4EEA-A454-1E427562599A}" dt="2025-05-19T22:33:53.148" v="36775" actId="20577"/>
          <ac:spMkLst>
            <pc:docMk/>
            <pc:sldMk cId="782915394" sldId="295"/>
            <ac:spMk id="5" creationId="{7393A1DF-D4AB-4180-2627-958EE3D6B45F}"/>
          </ac:spMkLst>
        </pc:spChg>
        <pc:picChg chg="add mod">
          <ac:chgData name="Andrew Poso" userId="81bd0243-997e-40db-b352-a6ca3863f904" providerId="ADAL" clId="{451EBDAA-2F27-4EEA-A454-1E427562599A}" dt="2025-06-16T19:49:13.366" v="51081"/>
          <ac:picMkLst>
            <pc:docMk/>
            <pc:sldMk cId="782915394" sldId="295"/>
            <ac:picMk id="3" creationId="{0975300C-BB9C-04EB-1920-B896388D1B89}"/>
          </ac:picMkLst>
        </pc:picChg>
      </pc:sldChg>
      <pc:sldChg chg="addSp delSp modSp add mod modNotesTx">
        <pc:chgData name="Andrew Poso" userId="81bd0243-997e-40db-b352-a6ca3863f904" providerId="ADAL" clId="{451EBDAA-2F27-4EEA-A454-1E427562599A}" dt="2025-06-16T19:49:17.210" v="51083"/>
        <pc:sldMkLst>
          <pc:docMk/>
          <pc:sldMk cId="331512321" sldId="296"/>
        </pc:sldMkLst>
        <pc:spChg chg="mod">
          <ac:chgData name="Andrew Poso" userId="81bd0243-997e-40db-b352-a6ca3863f904" providerId="ADAL" clId="{451EBDAA-2F27-4EEA-A454-1E427562599A}" dt="2025-05-19T22:34:16.152" v="36833" actId="207"/>
          <ac:spMkLst>
            <pc:docMk/>
            <pc:sldMk cId="331512321" sldId="296"/>
            <ac:spMk id="5" creationId="{7393A1DF-D4AB-4180-2627-958EE3D6B45F}"/>
          </ac:spMkLst>
        </pc:spChg>
        <pc:picChg chg="add mod">
          <ac:chgData name="Andrew Poso" userId="81bd0243-997e-40db-b352-a6ca3863f904" providerId="ADAL" clId="{451EBDAA-2F27-4EEA-A454-1E427562599A}" dt="2025-06-16T19:49:17.210" v="51083"/>
          <ac:picMkLst>
            <pc:docMk/>
            <pc:sldMk cId="331512321" sldId="296"/>
            <ac:picMk id="3" creationId="{44293BCA-85E3-C0BA-DEB7-A2E3D8B7004F}"/>
          </ac:picMkLst>
        </pc:picChg>
      </pc:sldChg>
      <pc:sldChg chg="addSp delSp modSp add mod ord modNotesTx">
        <pc:chgData name="Andrew Poso" userId="81bd0243-997e-40db-b352-a6ca3863f904" providerId="ADAL" clId="{451EBDAA-2F27-4EEA-A454-1E427562599A}" dt="2025-06-16T19:49:29.205" v="51086" actId="1076"/>
        <pc:sldMkLst>
          <pc:docMk/>
          <pc:sldMk cId="2333081863" sldId="297"/>
        </pc:sldMkLst>
        <pc:spChg chg="mod">
          <ac:chgData name="Andrew Poso" userId="81bd0243-997e-40db-b352-a6ca3863f904" providerId="ADAL" clId="{451EBDAA-2F27-4EEA-A454-1E427562599A}" dt="2025-05-19T22:39:26.643" v="37575" actId="20577"/>
          <ac:spMkLst>
            <pc:docMk/>
            <pc:sldMk cId="2333081863" sldId="297"/>
            <ac:spMk id="3" creationId="{E382DF13-EF23-40BD-AB47-4E0445FFE8E9}"/>
          </ac:spMkLst>
        </pc:spChg>
        <pc:picChg chg="add mod">
          <ac:chgData name="Andrew Poso" userId="81bd0243-997e-40db-b352-a6ca3863f904" providerId="ADAL" clId="{451EBDAA-2F27-4EEA-A454-1E427562599A}" dt="2025-06-16T19:49:29.205" v="51086" actId="1076"/>
          <ac:picMkLst>
            <pc:docMk/>
            <pc:sldMk cId="2333081863" sldId="297"/>
            <ac:picMk id="4" creationId="{DF2C9E20-60FA-69C1-183E-597B79267FDB}"/>
          </ac:picMkLst>
        </pc:picChg>
        <pc:picChg chg="mod">
          <ac:chgData name="Andrew Poso" userId="81bd0243-997e-40db-b352-a6ca3863f904" providerId="ADAL" clId="{451EBDAA-2F27-4EEA-A454-1E427562599A}" dt="2025-05-19T22:46:08.592" v="38580" actId="14826"/>
          <ac:picMkLst>
            <pc:docMk/>
            <pc:sldMk cId="2333081863" sldId="297"/>
            <ac:picMk id="7" creationId="{DCAD8C55-F88A-A1F5-2FED-10728C70C00C}"/>
          </ac:picMkLst>
        </pc:picChg>
      </pc:sldChg>
      <pc:sldChg chg="addSp delSp modSp add mod modNotesTx">
        <pc:chgData name="Andrew Poso" userId="81bd0243-997e-40db-b352-a6ca3863f904" providerId="ADAL" clId="{451EBDAA-2F27-4EEA-A454-1E427562599A}" dt="2025-06-16T19:49:33.935" v="51088"/>
        <pc:sldMkLst>
          <pc:docMk/>
          <pc:sldMk cId="228205062" sldId="298"/>
        </pc:sldMkLst>
        <pc:spChg chg="mod">
          <ac:chgData name="Andrew Poso" userId="81bd0243-997e-40db-b352-a6ca3863f904" providerId="ADAL" clId="{451EBDAA-2F27-4EEA-A454-1E427562599A}" dt="2025-05-19T22:52:17.762" v="39548" actId="20577"/>
          <ac:spMkLst>
            <pc:docMk/>
            <pc:sldMk cId="228205062" sldId="298"/>
            <ac:spMk id="3" creationId="{11424A51-8A0A-5AA8-FD87-F2312786E963}"/>
          </ac:spMkLst>
        </pc:spChg>
        <pc:picChg chg="add mod">
          <ac:chgData name="Andrew Poso" userId="81bd0243-997e-40db-b352-a6ca3863f904" providerId="ADAL" clId="{451EBDAA-2F27-4EEA-A454-1E427562599A}" dt="2025-06-16T19:49:33.935" v="51088"/>
          <ac:picMkLst>
            <pc:docMk/>
            <pc:sldMk cId="228205062" sldId="298"/>
            <ac:picMk id="2" creationId="{DC9CF751-CE22-16D3-4814-95A238E9BBA0}"/>
          </ac:picMkLst>
        </pc:picChg>
        <pc:picChg chg="mod">
          <ac:chgData name="Andrew Poso" userId="81bd0243-997e-40db-b352-a6ca3863f904" providerId="ADAL" clId="{451EBDAA-2F27-4EEA-A454-1E427562599A}" dt="2025-05-19T22:46:33.229" v="38582" actId="14826"/>
          <ac:picMkLst>
            <pc:docMk/>
            <pc:sldMk cId="228205062" sldId="298"/>
            <ac:picMk id="7" creationId="{709EFDAD-7A9B-7E44-9A0C-98761E490A04}"/>
          </ac:picMkLst>
        </pc:picChg>
      </pc:sldChg>
      <pc:sldChg chg="addSp delSp modSp add mod modNotesTx">
        <pc:chgData name="Andrew Poso" userId="81bd0243-997e-40db-b352-a6ca3863f904" providerId="ADAL" clId="{451EBDAA-2F27-4EEA-A454-1E427562599A}" dt="2025-06-16T19:46:13.506" v="51029"/>
        <pc:sldMkLst>
          <pc:docMk/>
          <pc:sldMk cId="1750635182" sldId="299"/>
        </pc:sldMkLst>
        <pc:spChg chg="mod">
          <ac:chgData name="Andrew Poso" userId="81bd0243-997e-40db-b352-a6ca3863f904" providerId="ADAL" clId="{451EBDAA-2F27-4EEA-A454-1E427562599A}" dt="2025-05-19T22:57:38.124" v="40240" actId="20577"/>
          <ac:spMkLst>
            <pc:docMk/>
            <pc:sldMk cId="1750635182" sldId="299"/>
            <ac:spMk id="2" creationId="{0D3F759E-F627-5006-AB91-302B6CFC104B}"/>
          </ac:spMkLst>
        </pc:spChg>
        <pc:spChg chg="mod">
          <ac:chgData name="Andrew Poso" userId="81bd0243-997e-40db-b352-a6ca3863f904" providerId="ADAL" clId="{451EBDAA-2F27-4EEA-A454-1E427562599A}" dt="2025-05-19T22:57:33.470" v="40238" actId="20577"/>
          <ac:spMkLst>
            <pc:docMk/>
            <pc:sldMk cId="1750635182" sldId="299"/>
            <ac:spMk id="3" creationId="{AC33BF62-D52E-3042-8915-AD488DC46FB9}"/>
          </ac:spMkLst>
        </pc:spChg>
        <pc:picChg chg="add mod">
          <ac:chgData name="Andrew Poso" userId="81bd0243-997e-40db-b352-a6ca3863f904" providerId="ADAL" clId="{451EBDAA-2F27-4EEA-A454-1E427562599A}" dt="2025-06-16T19:46:13.506" v="51029"/>
          <ac:picMkLst>
            <pc:docMk/>
            <pc:sldMk cId="1750635182" sldId="299"/>
            <ac:picMk id="6" creationId="{6603413E-8B4F-4516-ADD2-651B4276559C}"/>
          </ac:picMkLst>
        </pc:picChg>
      </pc:sldChg>
      <pc:sldChg chg="addSp delSp modSp add mod modNotesTx">
        <pc:chgData name="Andrew Poso" userId="81bd0243-997e-40db-b352-a6ca3863f904" providerId="ADAL" clId="{451EBDAA-2F27-4EEA-A454-1E427562599A}" dt="2025-06-16T19:46:27.050" v="51032" actId="1076"/>
        <pc:sldMkLst>
          <pc:docMk/>
          <pc:sldMk cId="433055999" sldId="300"/>
        </pc:sldMkLst>
        <pc:spChg chg="mod">
          <ac:chgData name="Andrew Poso" userId="81bd0243-997e-40db-b352-a6ca3863f904" providerId="ADAL" clId="{451EBDAA-2F27-4EEA-A454-1E427562599A}" dt="2025-05-19T22:57:41.363" v="40242" actId="20577"/>
          <ac:spMkLst>
            <pc:docMk/>
            <pc:sldMk cId="433055999" sldId="300"/>
            <ac:spMk id="2" creationId="{9170D581-145E-1E6D-D0D1-0F57C8A06697}"/>
          </ac:spMkLst>
        </pc:spChg>
        <pc:spChg chg="mod">
          <ac:chgData name="Andrew Poso" userId="81bd0243-997e-40db-b352-a6ca3863f904" providerId="ADAL" clId="{451EBDAA-2F27-4EEA-A454-1E427562599A}" dt="2025-05-19T22:57:54.680" v="40243" actId="6549"/>
          <ac:spMkLst>
            <pc:docMk/>
            <pc:sldMk cId="433055999" sldId="300"/>
            <ac:spMk id="3" creationId="{33669E47-59C4-6FC5-6180-2A6C74811CFB}"/>
          </ac:spMkLst>
        </pc:spChg>
        <pc:picChg chg="add mod">
          <ac:chgData name="Andrew Poso" userId="81bd0243-997e-40db-b352-a6ca3863f904" providerId="ADAL" clId="{451EBDAA-2F27-4EEA-A454-1E427562599A}" dt="2025-06-16T19:46:27.050" v="51032" actId="1076"/>
          <ac:picMkLst>
            <pc:docMk/>
            <pc:sldMk cId="433055999" sldId="300"/>
            <ac:picMk id="7" creationId="{8D1E9D37-4C51-6FED-9CB5-42CB905EA4A6}"/>
          </ac:picMkLst>
        </pc:picChg>
      </pc:sldChg>
      <pc:sldChg chg="addSp delSp modSp add mod modAnim modNotesTx">
        <pc:chgData name="Andrew Poso" userId="81bd0243-997e-40db-b352-a6ca3863f904" providerId="ADAL" clId="{451EBDAA-2F27-4EEA-A454-1E427562599A}" dt="2025-06-16T19:44:11.805" v="51000"/>
        <pc:sldMkLst>
          <pc:docMk/>
          <pc:sldMk cId="2174963042" sldId="301"/>
        </pc:sldMkLst>
        <pc:spChg chg="mod">
          <ac:chgData name="Andrew Poso" userId="81bd0243-997e-40db-b352-a6ca3863f904" providerId="ADAL" clId="{451EBDAA-2F27-4EEA-A454-1E427562599A}" dt="2025-05-21T23:26:38.107" v="42640" actId="1076"/>
          <ac:spMkLst>
            <pc:docMk/>
            <pc:sldMk cId="2174963042" sldId="301"/>
            <ac:spMk id="6" creationId="{4D8D3D08-E5E9-E08B-D5BC-FB776F1FC60F}"/>
          </ac:spMkLst>
        </pc:spChg>
        <pc:picChg chg="add mod">
          <ac:chgData name="Andrew Poso" userId="81bd0243-997e-40db-b352-a6ca3863f904" providerId="ADAL" clId="{451EBDAA-2F27-4EEA-A454-1E427562599A}" dt="2025-06-16T19:44:11.805" v="51000"/>
          <ac:picMkLst>
            <pc:docMk/>
            <pc:sldMk cId="2174963042" sldId="301"/>
            <ac:picMk id="3" creationId="{82A79BFA-7849-E85B-60BC-E98ECB4F8BF1}"/>
          </ac:picMkLst>
        </pc:picChg>
      </pc:sldChg>
      <pc:sldChg chg="addSp delSp modSp add mod modNotesTx">
        <pc:chgData name="Andrew Poso" userId="81bd0243-997e-40db-b352-a6ca3863f904" providerId="ADAL" clId="{451EBDAA-2F27-4EEA-A454-1E427562599A}" dt="2025-06-16T19:44:46.006" v="51008"/>
        <pc:sldMkLst>
          <pc:docMk/>
          <pc:sldMk cId="1751861620" sldId="302"/>
        </pc:sldMkLst>
        <pc:spChg chg="add mod">
          <ac:chgData name="Andrew Poso" userId="81bd0243-997e-40db-b352-a6ca3863f904" providerId="ADAL" clId="{451EBDAA-2F27-4EEA-A454-1E427562599A}" dt="2025-06-16T16:51:14.441" v="50553"/>
          <ac:spMkLst>
            <pc:docMk/>
            <pc:sldMk cId="1751861620" sldId="302"/>
            <ac:spMk id="2" creationId="{7B90C8A6-EBEA-B396-18CC-CDFDB36D4D76}"/>
          </ac:spMkLst>
        </pc:spChg>
        <pc:picChg chg="add mod">
          <ac:chgData name="Andrew Poso" userId="81bd0243-997e-40db-b352-a6ca3863f904" providerId="ADAL" clId="{451EBDAA-2F27-4EEA-A454-1E427562599A}" dt="2025-06-16T19:44:46.006" v="51008"/>
          <ac:picMkLst>
            <pc:docMk/>
            <pc:sldMk cId="1751861620" sldId="302"/>
            <ac:picMk id="3" creationId="{5C7AAAA3-3853-DA27-5499-9E8A8AECB701}"/>
          </ac:picMkLst>
        </pc:picChg>
      </pc:sldChg>
      <pc:sldChg chg="addSp delSp modSp add mod">
        <pc:chgData name="Andrew Poso" userId="81bd0243-997e-40db-b352-a6ca3863f904" providerId="ADAL" clId="{451EBDAA-2F27-4EEA-A454-1E427562599A}" dt="2025-06-16T19:42:31.934" v="50979" actId="1076"/>
        <pc:sldMkLst>
          <pc:docMk/>
          <pc:sldMk cId="1539975105" sldId="303"/>
        </pc:sldMkLst>
        <pc:picChg chg="add mod modCrop">
          <ac:chgData name="Andrew Poso" userId="81bd0243-997e-40db-b352-a6ca3863f904" providerId="ADAL" clId="{451EBDAA-2F27-4EEA-A454-1E427562599A}" dt="2025-06-16T19:42:31.934" v="50979" actId="1076"/>
          <ac:picMkLst>
            <pc:docMk/>
            <pc:sldMk cId="1539975105" sldId="303"/>
            <ac:picMk id="2" creationId="{CFCF6530-5611-BA5B-9243-728E98C10B4D}"/>
          </ac:picMkLst>
        </pc:picChg>
      </pc:sldChg>
    </pc:docChg>
  </pc:docChgLst>
  <pc:docChgLst>
    <pc:chgData name="Andrew Poso" userId="81bd0243-997e-40db-b352-a6ca3863f904" providerId="ADAL" clId="{E20A1371-3586-43D8-BDE5-1D3CF6ABB5D3}"/>
    <pc:docChg chg="modSld">
      <pc:chgData name="Andrew Poso" userId="81bd0243-997e-40db-b352-a6ca3863f904" providerId="ADAL" clId="{E20A1371-3586-43D8-BDE5-1D3CF6ABB5D3}" dt="2025-07-15T17:52:57.223" v="0" actId="207"/>
      <pc:docMkLst>
        <pc:docMk/>
      </pc:docMkLst>
      <pc:sldChg chg="modSp mod">
        <pc:chgData name="Andrew Poso" userId="81bd0243-997e-40db-b352-a6ca3863f904" providerId="ADAL" clId="{E20A1371-3586-43D8-BDE5-1D3CF6ABB5D3}" dt="2025-07-15T17:52:57.223" v="0" actId="207"/>
        <pc:sldMkLst>
          <pc:docMk/>
          <pc:sldMk cId="1403928613" sldId="257"/>
        </pc:sldMkLst>
        <pc:spChg chg="mod">
          <ac:chgData name="Andrew Poso" userId="81bd0243-997e-40db-b352-a6ca3863f904" providerId="ADAL" clId="{E20A1371-3586-43D8-BDE5-1D3CF6ABB5D3}" dt="2025-07-15T17:52:57.223" v="0" actId="207"/>
          <ac:spMkLst>
            <pc:docMk/>
            <pc:sldMk cId="1403928613" sldId="257"/>
            <ac:spMk id="4" creationId="{D84DFB32-E67E-B92B-D9B1-DC6C411F9C7E}"/>
          </ac:spMkLst>
        </pc:spChg>
      </pc:sldChg>
    </pc:docChg>
  </pc:docChgLst>
  <pc:docChgLst>
    <pc:chgData name="Bryan Frame" userId="a60993e6-4f48-417c-9ff5-ad4e7c04578a" providerId="ADAL" clId="{DDDB1BAD-F0E9-46EB-AD9F-B4791551A3CF}"/>
    <pc:docChg chg="modSld">
      <pc:chgData name="Bryan Frame" userId="a60993e6-4f48-417c-9ff5-ad4e7c04578a" providerId="ADAL" clId="{DDDB1BAD-F0E9-46EB-AD9F-B4791551A3CF}" dt="2025-05-06T17:59:32.937" v="5" actId="1076"/>
      <pc:docMkLst>
        <pc:docMk/>
      </pc:docMkLst>
      <pc:sldChg chg="modSp mod">
        <pc:chgData name="Bryan Frame" userId="a60993e6-4f48-417c-9ff5-ad4e7c04578a" providerId="ADAL" clId="{DDDB1BAD-F0E9-46EB-AD9F-B4791551A3CF}" dt="2025-05-06T17:59:32.937" v="5" actId="1076"/>
        <pc:sldMkLst>
          <pc:docMk/>
          <pc:sldMk cId="2927419293" sldId="256"/>
        </pc:sldMkLst>
      </pc:sldChg>
      <pc:sldChg chg="modSp mod">
        <pc:chgData name="Bryan Frame" userId="a60993e6-4f48-417c-9ff5-ad4e7c04578a" providerId="ADAL" clId="{DDDB1BAD-F0E9-46EB-AD9F-B4791551A3CF}" dt="2025-04-29T16:50:56.076" v="1" actId="1076"/>
        <pc:sldMkLst>
          <pc:docMk/>
          <pc:sldMk cId="1403928613" sldId="257"/>
        </pc:sldMkLst>
      </pc:sldChg>
      <pc:sldChg chg="modSp mod">
        <pc:chgData name="Bryan Frame" userId="a60993e6-4f48-417c-9ff5-ad4e7c04578a" providerId="ADAL" clId="{DDDB1BAD-F0E9-46EB-AD9F-B4791551A3CF}" dt="2025-04-29T16:51:51.503" v="2" actId="1076"/>
        <pc:sldMkLst>
          <pc:docMk/>
          <pc:sldMk cId="2611438447" sldId="261"/>
        </pc:sldMkLst>
      </pc:sldChg>
      <pc:sldChg chg="modSp mod">
        <pc:chgData name="Bryan Frame" userId="a60993e6-4f48-417c-9ff5-ad4e7c04578a" providerId="ADAL" clId="{DDDB1BAD-F0E9-46EB-AD9F-B4791551A3CF}" dt="2025-04-29T16:52:00.706" v="3" actId="1076"/>
        <pc:sldMkLst>
          <pc:docMk/>
          <pc:sldMk cId="3818551362"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E767435-00E7-44E1-A7EF-61104F1268F9}" type="datetimeFigureOut">
              <a:rPr lang="en-US" smtClean="0"/>
              <a:t>7/15/2025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FCD9A7D-C57A-4DEE-9EF0-D31709D7501E}" type="slidenum">
              <a:rPr lang="en-US" smtClean="0"/>
              <a:t>‹#›</a:t>
            </a:fld>
            <a:endParaRPr lang="en-US"/>
          </a:p>
        </p:txBody>
      </p:sp>
    </p:spTree>
    <p:extLst>
      <p:ext uri="{BB962C8B-B14F-4D97-AF65-F5344CB8AC3E}">
        <p14:creationId xmlns:p14="http://schemas.microsoft.com/office/powerpoint/2010/main" val="191427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65FF-3D97-2594-2F7C-617FB0D00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17B7E-3A9A-D224-FF48-91D298445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D943E-0381-2855-FF9D-D436F501A3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latin typeface="Aptos" panose="020B0004020202020204" pitchFamily="34" charset="0"/>
                <a:ea typeface="Aptos" panose="020B0004020202020204" pitchFamily="34" charset="0"/>
                <a:cs typeface="Times New Roman" panose="02020603050405020304" pitchFamily="18" charset="0"/>
              </a:rPr>
              <a:t>Slide 1: Welcome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{Introduce Program}</a:t>
            </a:r>
            <a:r>
              <a:rPr lang="en-US" sz="1200" kern="100">
                <a:effectLst/>
                <a:latin typeface="Aptos" panose="020B0004020202020204" pitchFamily="34" charset="0"/>
                <a:ea typeface="Aptos" panose="020B0004020202020204" pitchFamily="34" charset="0"/>
                <a:cs typeface="Times New Roman" panose="02020603050405020304" pitchFamily="18" charset="0"/>
              </a:rPr>
              <a:t> Today is the first in a series of three in-person sessions where we’re going to improve the quality of our Do Sheets. The topics we’ll be covering aren’t new. In fact, they’ve been discussed quite a bit in our team, department meetings, and the workshop we had last year with Diane Elkins. What is new is the opportunity to tap into the shared knowledge and skills of our peers to create learning solutions that solve realistic business problems. Between each session we’ll also have the opportunity to practice these skills back at our desks.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{Check for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{Say this} </a:t>
            </a:r>
            <a:r>
              <a:rPr lang="en-US" sz="1200" b="0" kern="100">
                <a:effectLst/>
                <a:latin typeface="Aptos" panose="020B0004020202020204" pitchFamily="34" charset="0"/>
                <a:ea typeface="Aptos" panose="020B0004020202020204" pitchFamily="34" charset="0"/>
                <a:cs typeface="Times New Roman" panose="02020603050405020304" pitchFamily="18" charset="0"/>
              </a:rPr>
              <a:t>I also want to mention that, because our goal is to improve our quality, the work we do in the session along with the work outside our desks is going to be evaluated. Our leadership team is looking for high performance in terms of how well we articulate The End Results, The Do List, The Vision and The Gap, The Learner Persona, and the Activities we present on our Do Sheets. So you’ll be receiving lots of feedback both in our in-person sessions and directly from your manager on your strengths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{Check for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{Continue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CA304E8-AAE5-7C5A-3882-2EE538C22DCB}"/>
              </a:ext>
            </a:extLst>
          </p:cNvPr>
          <p:cNvSpPr>
            <a:spLocks noGrp="1"/>
          </p:cNvSpPr>
          <p:nvPr>
            <p:ph type="sldNum" sz="quarter" idx="5"/>
          </p:nvPr>
        </p:nvSpPr>
        <p:spPr/>
        <p:txBody>
          <a:bodyPr/>
          <a:lstStyle/>
          <a:p>
            <a:fld id="{0FCD9A7D-C57A-4DEE-9EF0-D31709D7501E}" type="slidenum">
              <a:rPr lang="en-US" smtClean="0"/>
              <a:t>1</a:t>
            </a:fld>
            <a:endParaRPr lang="en-US"/>
          </a:p>
        </p:txBody>
      </p:sp>
    </p:spTree>
    <p:extLst>
      <p:ext uri="{BB962C8B-B14F-4D97-AF65-F5344CB8AC3E}">
        <p14:creationId xmlns:p14="http://schemas.microsoft.com/office/powerpoint/2010/main" val="369056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10: Scenario 3 (Garden of Excellence),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2 minutes} </a:t>
            </a:r>
            <a:r>
              <a:rPr lang="en-US" sz="1200" kern="100">
                <a:latin typeface="Aptos" panose="020B0004020202020204" pitchFamily="34" charset="0"/>
                <a:ea typeface="Aptos" panose="020B0004020202020204" pitchFamily="34" charset="0"/>
                <a:cs typeface="Times New Roman" panose="02020603050405020304" pitchFamily="18" charset="0"/>
              </a:rPr>
              <a:t>Ask the group to share their findings with their teams and work together on a unified End Result and Do List. They have 20 minutes.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Wait 18 minutes} </a:t>
            </a:r>
            <a:r>
              <a:rPr lang="en-US" sz="1200" kern="100">
                <a:latin typeface="Aptos" panose="020B0004020202020204" pitchFamily="34" charset="0"/>
                <a:ea typeface="Aptos" panose="020B0004020202020204" pitchFamily="34" charset="0"/>
                <a:cs typeface="Times New Roman" panose="02020603050405020304" pitchFamily="18" charset="0"/>
              </a:rPr>
              <a:t>Ask the group to share their findings with their teams and work together on a unified End Result, Do List, Vision, and Gap. They have 20 minutes.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2 minutes}</a:t>
            </a:r>
            <a:r>
              <a:rPr lang="en-US" sz="1200" kern="100">
                <a:latin typeface="Aptos" panose="020B0004020202020204" pitchFamily="34" charset="0"/>
                <a:ea typeface="Aptos" panose="020B0004020202020204" pitchFamily="34" charset="0"/>
                <a:cs typeface="Times New Roman" panose="02020603050405020304" pitchFamily="18" charset="0"/>
              </a:rPr>
              <a:t> Ask the groups to share findings out loud.</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{Debrief – Ask about challenges, tips, examples}</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10</a:t>
            </a:fld>
            <a:endParaRPr lang="en-US"/>
          </a:p>
        </p:txBody>
      </p:sp>
    </p:spTree>
    <p:extLst>
      <p:ext uri="{BB962C8B-B14F-4D97-AF65-F5344CB8AC3E}">
        <p14:creationId xmlns:p14="http://schemas.microsoft.com/office/powerpoint/2010/main" val="234804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11: Scenario 4 (STEM, Roots, and Shoots), Introduction &amp; Audio</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{Introduce scenario 4} </a:t>
            </a:r>
            <a:r>
              <a:rPr lang="en-US" sz="1200" kern="100">
                <a:latin typeface="Aptos" panose="020B0004020202020204" pitchFamily="34" charset="0"/>
                <a:ea typeface="Aptos" panose="020B0004020202020204" pitchFamily="34" charset="0"/>
                <a:cs typeface="Times New Roman" panose="02020603050405020304" pitchFamily="18" charset="0"/>
              </a:rPr>
              <a:t>We’re at our 4th and final call of today’s session. The change here is that after the call, you won’t work with your groups after the call. You’ll have time to work independently on The End Result, Do List, The Vision, and The Gap. Then we’ll take brave volunteers who are open to sharing with the group and receiving feedback.</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In this final call of the day, Tyler is interviewing Marie, a tenured employee at Full Sun Growers with a unique role conducting public outreach. Marie loves her work and can talk about it all day. So her call is a bit longer at 10 minutes. This happens all the time in real interviews, especially when you have a relationship with the SME. When that happens, you’ll want to stay cognizant of your ID role which is to identify business problems and solutions.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As always, keep our Elkins training in mind. listen for measurable changes and specific actions.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{Play recording}</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11</a:t>
            </a:fld>
            <a:endParaRPr lang="en-US"/>
          </a:p>
        </p:txBody>
      </p:sp>
    </p:spTree>
    <p:extLst>
      <p:ext uri="{BB962C8B-B14F-4D97-AF65-F5344CB8AC3E}">
        <p14:creationId xmlns:p14="http://schemas.microsoft.com/office/powerpoint/2010/main" val="62010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12: Scenario 4 (STEM, Roots, and Shoots) –  Individual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 </a:t>
            </a:r>
            <a:r>
              <a:rPr lang="en-US" sz="1200" kern="100">
                <a:latin typeface="Aptos" panose="020B0004020202020204" pitchFamily="34" charset="0"/>
                <a:ea typeface="Aptos" panose="020B0004020202020204" pitchFamily="34" charset="0"/>
                <a:cs typeface="Times New Roman" panose="02020603050405020304" pitchFamily="18" charset="0"/>
              </a:rPr>
              <a:t>Ask individual contributors to work independently for 15 minutes to identify The End Result and The Do List along with The Vision and The Gap. Ask the leadership team to use this time to take notes on their observations, group strengths, and opportunities.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13 minutes}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wrap up in 2 minutes.</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2 minutes} </a:t>
            </a:r>
            <a:r>
              <a:rPr lang="en-US" sz="1200" kern="100">
                <a:latin typeface="Aptos" panose="020B0004020202020204" pitchFamily="34" charset="0"/>
                <a:ea typeface="Aptos" panose="020B0004020202020204" pitchFamily="34" charset="0"/>
                <a:cs typeface="Times New Roman" panose="02020603050405020304" pitchFamily="18" charset="0"/>
              </a:rPr>
              <a:t>Ask for volunteers to share their work. Go around the room and encourage feedback from individual contributors. Ask our leaders to make notes about feedback on the results of this activity, hold off until the end.</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for 15 minutes. Seek new volunteers if needed to fill the time}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12</a:t>
            </a:fld>
            <a:endParaRPr lang="en-US"/>
          </a:p>
        </p:txBody>
      </p:sp>
    </p:spTree>
    <p:extLst>
      <p:ext uri="{BB962C8B-B14F-4D97-AF65-F5344CB8AC3E}">
        <p14:creationId xmlns:p14="http://schemas.microsoft.com/office/powerpoint/2010/main" val="766507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18C5-0607-6147-6F1E-956ED1B7D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9121E-D1FD-E7B7-2916-63A58D19F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2957-33D1-912A-2206-A25CA7D2F89C}"/>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13: Session 1 Debrief - Expectations</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We covered a lot of ground today. I hope today's session was helpful, both in applying what you know to the Do Sheets and in building your confidence to know what you're doing well and when to ask for help.</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{Pause briefly} </a:t>
            </a:r>
            <a:r>
              <a:rPr lang="en-US" sz="1200" kern="100">
                <a:latin typeface="Aptos" panose="020B0004020202020204" pitchFamily="34" charset="0"/>
                <a:ea typeface="Aptos" panose="020B0004020202020204" pitchFamily="34" charset="0"/>
                <a:cs typeface="Times New Roman" panose="02020603050405020304" pitchFamily="18" charset="0"/>
              </a:rPr>
              <a:t> I know these kinds of activities where we have to think quick and share as a group takes a lot of energy, so I want to thank you for participating and for sharing your insights with your peers. </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{Pause for any feedback] </a:t>
            </a:r>
            <a:r>
              <a:rPr lang="en-US" sz="1200" kern="100">
                <a:latin typeface="Aptos" panose="020B0004020202020204" pitchFamily="34" charset="0"/>
                <a:ea typeface="Aptos" panose="020B0004020202020204" pitchFamily="34" charset="0"/>
                <a:cs typeface="Times New Roman" panose="02020603050405020304" pitchFamily="18" charset="0"/>
              </a:rPr>
              <a:t>We’re going to continue our skill development through a series of in person sessions and independent activities. Altogether, we’re going to have 3 group sessions like this, each building on the prior sessions. After that, we’ll have a debrief at our L&amp;D Total Team meeting to discuss what we’ve learned as a group and which skills our leadership team would like us to work on.  Between each of these sessions, you’ll receive a follow-up activity to sharpen your skills.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45F4F005-EF52-659A-0F8E-4798BB5AD281}"/>
              </a:ext>
            </a:extLst>
          </p:cNvPr>
          <p:cNvSpPr>
            <a:spLocks noGrp="1"/>
          </p:cNvSpPr>
          <p:nvPr>
            <p:ph type="sldNum" sz="quarter" idx="5"/>
          </p:nvPr>
        </p:nvSpPr>
        <p:spPr/>
        <p:txBody>
          <a:bodyPr/>
          <a:lstStyle/>
          <a:p>
            <a:fld id="{0FCD9A7D-C57A-4DEE-9EF0-D31709D7501E}" type="slidenum">
              <a:rPr lang="en-US" smtClean="0"/>
              <a:t>13</a:t>
            </a:fld>
            <a:endParaRPr lang="en-US"/>
          </a:p>
        </p:txBody>
      </p:sp>
    </p:spTree>
    <p:extLst>
      <p:ext uri="{BB962C8B-B14F-4D97-AF65-F5344CB8AC3E}">
        <p14:creationId xmlns:p14="http://schemas.microsoft.com/office/powerpoint/2010/main" val="336604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9DABB-866D-F90D-BD5E-A89A6B6A9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9DEA6-9976-E0F9-B561-0A5404676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73552-A3D7-0E43-2D59-556B110A1CAE}"/>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14: Session 1 Debrief - Feedback</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In the last few minutes, I'd like to turn the floor over to Lucas and our managers for their observations on what went well and where they see opportunities.</a:t>
            </a:r>
            <a:endParaRPr lang="en-US" sz="1200" b="1"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F82FD5-2190-CFD2-B7AA-CD419FDC6231}"/>
              </a:ext>
            </a:extLst>
          </p:cNvPr>
          <p:cNvSpPr>
            <a:spLocks noGrp="1"/>
          </p:cNvSpPr>
          <p:nvPr>
            <p:ph type="sldNum" sz="quarter" idx="5"/>
          </p:nvPr>
        </p:nvSpPr>
        <p:spPr/>
        <p:txBody>
          <a:bodyPr/>
          <a:lstStyle/>
          <a:p>
            <a:fld id="{0FCD9A7D-C57A-4DEE-9EF0-D31709D7501E}" type="slidenum">
              <a:rPr lang="en-US" smtClean="0"/>
              <a:t>14</a:t>
            </a:fld>
            <a:endParaRPr lang="en-US"/>
          </a:p>
        </p:txBody>
      </p:sp>
    </p:spTree>
    <p:extLst>
      <p:ext uri="{BB962C8B-B14F-4D97-AF65-F5344CB8AC3E}">
        <p14:creationId xmlns:p14="http://schemas.microsoft.com/office/powerpoint/2010/main" val="215794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66F2-A7ED-B978-89B1-948903421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4BEB1-F663-12EB-CB31-D4437CC1D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5F0E9-2A8F-274F-5A4E-0CA3F3B418A6}"/>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15: Session 2 Welcome</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{Welcome participants back}</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Welcome back to our second workshop on The Learning Trifecta.  In our last session, we started with establishing what the business needs out of training. Working together, and then independently, we pulled out The End Result which is another way of articulating a solution to business problem, one where our solution produces a measurable results where our stakeholders can see an increase or a decrease in a key metric that impacts their business.  We also established Do Lists which are the actions our stakeholders’ team members need to take to produce that impact.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559DB4AE-D8E0-2CDD-2374-9571FC87138D}"/>
              </a:ext>
            </a:extLst>
          </p:cNvPr>
          <p:cNvSpPr>
            <a:spLocks noGrp="1"/>
          </p:cNvSpPr>
          <p:nvPr>
            <p:ph type="sldNum" sz="quarter" idx="5"/>
          </p:nvPr>
        </p:nvSpPr>
        <p:spPr/>
        <p:txBody>
          <a:bodyPr/>
          <a:lstStyle/>
          <a:p>
            <a:fld id="{0FCD9A7D-C57A-4DEE-9EF0-D31709D7501E}" type="slidenum">
              <a:rPr lang="en-US" smtClean="0"/>
              <a:t>15</a:t>
            </a:fld>
            <a:endParaRPr lang="en-US"/>
          </a:p>
        </p:txBody>
      </p:sp>
    </p:spTree>
    <p:extLst>
      <p:ext uri="{BB962C8B-B14F-4D97-AF65-F5344CB8AC3E}">
        <p14:creationId xmlns:p14="http://schemas.microsoft.com/office/powerpoint/2010/main" val="2708815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2DFD5-D411-9862-385D-FA3E710F0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D85A6-8480-8FEA-9D60-B33A63B1D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43FA9-FE4C-2292-4495-37955BA69F79}"/>
              </a:ext>
            </a:extLst>
          </p:cNvPr>
          <p:cNvSpPr>
            <a:spLocks noGrp="1"/>
          </p:cNvSpPr>
          <p:nvPr>
            <p:ph type="body" idx="1"/>
          </p:nvPr>
        </p:nvSpPr>
        <p:spPr/>
        <p:txBody>
          <a:bodyPr/>
          <a:lstStyle/>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Slide 16: Session 2 Introduction</a:t>
            </a:r>
            <a:endParaRPr lang="en-US" sz="1900" kern="100">
              <a:latin typeface="+mn-lt"/>
              <a:ea typeface="Aptos" panose="020B0004020202020204" pitchFamily="34" charset="0"/>
              <a:cs typeface="Times New Roman" panose="02020603050405020304" pitchFamily="18" charset="0"/>
            </a:endParaRPr>
          </a:p>
          <a:p>
            <a:pPr>
              <a:lnSpc>
                <a:spcPct val="115000"/>
              </a:lnSpc>
              <a:spcAft>
                <a:spcPts val="846"/>
              </a:spcAft>
            </a:pPr>
            <a:endParaRPr lang="en-US" sz="19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{Say this} </a:t>
            </a:r>
            <a:r>
              <a:rPr lang="en-US" sz="1900" kern="100">
                <a:latin typeface="+mn-lt"/>
                <a:ea typeface="Aptos" panose="020B0004020202020204" pitchFamily="34" charset="0"/>
                <a:cs typeface="Times New Roman" panose="02020603050405020304" pitchFamily="18" charset="0"/>
              </a:rPr>
              <a:t>Now that have a solid understanding of what the business needs, we’re going to balance that equation by assessing what our learners need by completing a Learner Persona.</a:t>
            </a:r>
          </a:p>
          <a:p>
            <a:pPr>
              <a:lnSpc>
                <a:spcPct val="115000"/>
              </a:lnSpc>
              <a:spcAft>
                <a:spcPts val="846"/>
              </a:spcAft>
            </a:pPr>
            <a:endParaRPr lang="en-US" sz="19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{Prompt participants} </a:t>
            </a:r>
            <a:r>
              <a:rPr lang="en-US" sz="1900" kern="100">
                <a:latin typeface="+mn-lt"/>
                <a:ea typeface="Aptos" panose="020B0004020202020204" pitchFamily="34" charset="0"/>
                <a:cs typeface="Times New Roman" panose="02020603050405020304" pitchFamily="18" charset="0"/>
              </a:rPr>
              <a:t>Why is it important that we invest time into understanding our learners?</a:t>
            </a:r>
          </a:p>
          <a:p>
            <a:pPr marL="342900" indent="-342900">
              <a:lnSpc>
                <a:spcPct val="115000"/>
              </a:lnSpc>
              <a:spcAft>
                <a:spcPts val="846"/>
              </a:spcAft>
              <a:buFontTx/>
              <a:buChar char="-"/>
            </a:pPr>
            <a:r>
              <a:rPr lang="en-US" sz="1900" kern="100">
                <a:latin typeface="+mn-lt"/>
                <a:ea typeface="Aptos" panose="020B0004020202020204" pitchFamily="34" charset="0"/>
                <a:cs typeface="Times New Roman" panose="02020603050405020304" pitchFamily="18" charset="0"/>
              </a:rPr>
              <a:t>Create training with impact by meeting the learners’ needs</a:t>
            </a:r>
          </a:p>
          <a:p>
            <a:pPr marL="342900" indent="-342900">
              <a:lnSpc>
                <a:spcPct val="115000"/>
              </a:lnSpc>
              <a:spcAft>
                <a:spcPts val="846"/>
              </a:spcAft>
              <a:buFontTx/>
              <a:buChar char="-"/>
            </a:pPr>
            <a:r>
              <a:rPr lang="en-US" sz="1900" kern="100">
                <a:latin typeface="+mn-lt"/>
                <a:ea typeface="Aptos" panose="020B0004020202020204" pitchFamily="34" charset="0"/>
                <a:cs typeface="Times New Roman" panose="02020603050405020304" pitchFamily="18" charset="0"/>
              </a:rPr>
              <a:t>Improve engagement by making material more relevant to the audience you’re delivering to</a:t>
            </a:r>
          </a:p>
          <a:p>
            <a:pPr marL="342900" indent="-342900">
              <a:lnSpc>
                <a:spcPct val="115000"/>
              </a:lnSpc>
              <a:spcAft>
                <a:spcPts val="846"/>
              </a:spcAft>
              <a:buFontTx/>
              <a:buChar char="-"/>
            </a:pPr>
            <a:r>
              <a:rPr lang="en-US" sz="1900" kern="100">
                <a:latin typeface="+mn-lt"/>
                <a:ea typeface="Aptos" panose="020B0004020202020204" pitchFamily="34" charset="0"/>
                <a:cs typeface="Times New Roman" panose="02020603050405020304" pitchFamily="18" charset="0"/>
              </a:rPr>
              <a:t>Improve knowledge retention by considering the learner’s motivations, obstacles</a:t>
            </a:r>
          </a:p>
          <a:p>
            <a:pPr marL="342900" indent="-342900">
              <a:lnSpc>
                <a:spcPct val="115000"/>
              </a:lnSpc>
              <a:spcAft>
                <a:spcPts val="846"/>
              </a:spcAft>
              <a:buFontTx/>
              <a:buChar char="-"/>
            </a:pPr>
            <a:r>
              <a:rPr lang="en-US" sz="1900" kern="100">
                <a:latin typeface="+mn-lt"/>
                <a:ea typeface="Aptos" panose="020B0004020202020204" pitchFamily="34" charset="0"/>
                <a:cs typeface="Times New Roman" panose="02020603050405020304" pitchFamily="18" charset="0"/>
              </a:rPr>
              <a:t>Improve the training ROI by preparing the learners to carry out the Do List on ways they can relate to</a:t>
            </a:r>
          </a:p>
          <a:p>
            <a:pPr>
              <a:lnSpc>
                <a:spcPct val="115000"/>
              </a:lnSpc>
              <a:spcAft>
                <a:spcPts val="846"/>
              </a:spcAft>
            </a:pPr>
            <a:endParaRPr lang="en-US" sz="19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{Possible prompt}</a:t>
            </a:r>
            <a:r>
              <a:rPr lang="en-US" sz="1900" kern="100">
                <a:latin typeface="+mn-lt"/>
                <a:ea typeface="Aptos" panose="020B0004020202020204" pitchFamily="34" charset="0"/>
                <a:cs typeface="Times New Roman" panose="02020603050405020304" pitchFamily="18" charset="0"/>
              </a:rPr>
              <a:t> Does anyone have an example of a learning solution you’ve encountered that was really tuned to what you needed?  It could be one you’ve taken as a learner; one you had a hand in producing or just one you observed?</a:t>
            </a:r>
            <a:endParaRPr lang="en-US" sz="1900" b="1" kern="100">
              <a:latin typeface="+mn-lt"/>
              <a:ea typeface="Aptos" panose="020B0004020202020204" pitchFamily="34" charset="0"/>
              <a:cs typeface="Times New Roman" panose="02020603050405020304" pitchFamily="18" charset="0"/>
            </a:endParaRPr>
          </a:p>
          <a:p>
            <a:pPr>
              <a:lnSpc>
                <a:spcPct val="115000"/>
              </a:lnSpc>
              <a:spcAft>
                <a:spcPts val="846"/>
              </a:spcAft>
            </a:pPr>
            <a:endParaRPr lang="en-US" sz="1900" b="1"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{Say this} </a:t>
            </a:r>
            <a:r>
              <a:rPr lang="en-US" sz="1900" kern="100">
                <a:latin typeface="+mn-lt"/>
                <a:ea typeface="Aptos" panose="020B0004020202020204" pitchFamily="34" charset="0"/>
                <a:cs typeface="Times New Roman" panose="02020603050405020304" pitchFamily="18" charset="0"/>
              </a:rPr>
              <a:t>We have a good understanding of why it’s important to tailor our learning solutions to our learners. This is important for our IDs because we need to scaffold our course design around what our learners need and what we can give them to make learning easier or even how we assess whether learning happened. But it’s not just IDs. For our LXDs, we might need more time with graphical elements and navigation cues for audiences with technology limitations. For our Facilitators and Producers, knowing our learners’ needs can impact things like timing or how we make modifications to delivery to make sure everyone is impacted by a session.  There’s even an implication in how we go about collecting data, making we’re asking questions in a way that are accessible and meaningful to our learners. So understanding our learners is a big job.</a:t>
            </a:r>
          </a:p>
          <a:p>
            <a:pPr>
              <a:lnSpc>
                <a:spcPct val="115000"/>
              </a:lnSpc>
              <a:spcAft>
                <a:spcPts val="846"/>
              </a:spcAft>
            </a:pPr>
            <a:endParaRPr lang="en-US" sz="19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900" b="1" kern="100">
                <a:latin typeface="+mn-lt"/>
                <a:ea typeface="Aptos" panose="020B0004020202020204" pitchFamily="34" charset="0"/>
                <a:cs typeface="Times New Roman" panose="02020603050405020304" pitchFamily="18" charset="0"/>
              </a:rPr>
              <a:t>{Prompt for questions}</a:t>
            </a:r>
          </a:p>
          <a:p>
            <a:endParaRPr lang="en-US">
              <a:latin typeface="+mn-lt"/>
            </a:endParaRPr>
          </a:p>
          <a:p>
            <a:r>
              <a:rPr lang="en-US" b="1">
                <a:latin typeface="+mn-lt"/>
              </a:rPr>
              <a:t>{Say this}</a:t>
            </a:r>
            <a:r>
              <a:rPr lang="en-US" b="0">
                <a:latin typeface="+mn-lt"/>
              </a:rPr>
              <a:t> Today, we’re going to continue working with a recorded scenario based at the fictional Full Sun Growers. We only have one call today, which will prompt some group work.  Then, we’re going to put a pause around the recorded scenario and work together in our Teams to talk about the needs your team primarily serves.</a:t>
            </a:r>
          </a:p>
          <a:p>
            <a:endParaRPr lang="en-US" b="1">
              <a:latin typeface="+mn-lt"/>
            </a:endParaRPr>
          </a:p>
          <a:p>
            <a:r>
              <a:rPr lang="en-US" b="1">
                <a:latin typeface="+mn-lt"/>
              </a:rPr>
              <a:t>{Prompt for  questions}</a:t>
            </a:r>
          </a:p>
        </p:txBody>
      </p:sp>
      <p:sp>
        <p:nvSpPr>
          <p:cNvPr id="4" name="Slide Number Placeholder 3">
            <a:extLst>
              <a:ext uri="{FF2B5EF4-FFF2-40B4-BE49-F238E27FC236}">
                <a16:creationId xmlns:a16="http://schemas.microsoft.com/office/drawing/2014/main" id="{B4C14D48-0DA6-0958-7AAF-4D31DD81DFDE}"/>
              </a:ext>
            </a:extLst>
          </p:cNvPr>
          <p:cNvSpPr>
            <a:spLocks noGrp="1"/>
          </p:cNvSpPr>
          <p:nvPr>
            <p:ph type="sldNum" sz="quarter" idx="5"/>
          </p:nvPr>
        </p:nvSpPr>
        <p:spPr/>
        <p:txBody>
          <a:bodyPr/>
          <a:lstStyle/>
          <a:p>
            <a:fld id="{0FCD9A7D-C57A-4DEE-9EF0-D31709D7501E}" type="slidenum">
              <a:rPr lang="en-US" smtClean="0"/>
              <a:t>16</a:t>
            </a:fld>
            <a:endParaRPr lang="en-US"/>
          </a:p>
        </p:txBody>
      </p:sp>
    </p:spTree>
    <p:extLst>
      <p:ext uri="{BB962C8B-B14F-4D97-AF65-F5344CB8AC3E}">
        <p14:creationId xmlns:p14="http://schemas.microsoft.com/office/powerpoint/2010/main" val="166143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17: Exercise 5 (Garden Guardians), Audio</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{Re-introduce scenario 5} </a:t>
            </a:r>
            <a:r>
              <a:rPr lang="en-US" sz="1200" kern="100">
                <a:latin typeface="Aptos" panose="020B0004020202020204" pitchFamily="34" charset="0"/>
                <a:ea typeface="Aptos" panose="020B0004020202020204" pitchFamily="34" charset="0"/>
                <a:cs typeface="Times New Roman" panose="02020603050405020304" pitchFamily="18" charset="0"/>
              </a:rPr>
              <a:t>Between our in-person sessions, you were sent the 5</a:t>
            </a:r>
            <a:r>
              <a:rPr lang="en-US" sz="1200" kern="100" baseline="30000">
                <a:latin typeface="Aptos" panose="020B0004020202020204" pitchFamily="34" charset="0"/>
                <a:ea typeface="Aptos" panose="020B0004020202020204" pitchFamily="34" charset="0"/>
                <a:cs typeface="Times New Roman" panose="02020603050405020304" pitchFamily="18" charset="0"/>
              </a:rPr>
              <a:t>th</a:t>
            </a:r>
            <a:r>
              <a:rPr lang="en-US" sz="1200" kern="100">
                <a:latin typeface="Aptos" panose="020B0004020202020204" pitchFamily="34" charset="0"/>
                <a:ea typeface="Aptos" panose="020B0004020202020204" pitchFamily="34" charset="0"/>
                <a:cs typeface="Times New Roman" panose="02020603050405020304" pitchFamily="18" charset="0"/>
              </a:rPr>
              <a:t> scenario to listen to and react to independently, then as a group. As a quick reminder, that scenario was an interview between Tyler, an Instructional Designer at Full Sun Growers, and Erin, a manager at one of their four Distribution Centers. In that scenario, Erin was about to roll out cost saving measures to the other centers and she needed Tyler’s help with the training.</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recall}</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b="0" kern="100">
                <a:latin typeface="Aptos" panose="020B0004020202020204" pitchFamily="34" charset="0"/>
                <a:ea typeface="Aptos" panose="020B0004020202020204" pitchFamily="34" charset="0"/>
                <a:cs typeface="Times New Roman" panose="02020603050405020304" pitchFamily="18" charset="0"/>
              </a:rPr>
              <a:t>For this activity, w</a:t>
            </a:r>
            <a:r>
              <a:rPr lang="en-US" sz="1200" kern="100">
                <a:latin typeface="Aptos" panose="020B0004020202020204" pitchFamily="34" charset="0"/>
                <a:ea typeface="Aptos" panose="020B0004020202020204" pitchFamily="34" charset="0"/>
                <a:cs typeface="Times New Roman" panose="02020603050405020304" pitchFamily="18" charset="0"/>
              </a:rPr>
              <a:t>e’re going to pivot away from The End Result and Do List and towards the learners.  Let’s listen to the call again, it’s about 8 minutes. For this call, Erin has some good insight into who her team members are and what they need. Listen for those cues and make notes about those insights. Then, asking yourself how you might make your learning more impactful Erin’s group.</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Keep in mind that we aren’t moving away from the Do List or The End Result, we’re identifying how we can help Erin’s team members excel at the Do List so that they achieve The End Result in a way that’s relevant to them.</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{Play recording then continue to next slide}</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17</a:t>
            </a:fld>
            <a:endParaRPr lang="en-US"/>
          </a:p>
        </p:txBody>
      </p:sp>
    </p:spTree>
    <p:extLst>
      <p:ext uri="{BB962C8B-B14F-4D97-AF65-F5344CB8AC3E}">
        <p14:creationId xmlns:p14="http://schemas.microsoft.com/office/powerpoint/2010/main" val="1093042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18: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Erin had some great insight into who her team members are and what she needs them to do. Not all SME’s are as dialed in to their teams, so we’ll talk about that later.  For now, I’d like us to answer a few questions as a group. Since this is a supply chain topic, the exercise is closest to Joey’s team. But as you’re answering, keep in the back of your mind what changes you’d make if you were rolling out the same learning solution to the departments your team works with.</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a:t>
            </a:r>
            <a:r>
              <a:rPr lang="en-US" sz="1200" kern="100">
                <a:latin typeface="Aptos" panose="020B0004020202020204" pitchFamily="34" charset="0"/>
                <a:ea typeface="Aptos" panose="020B0004020202020204" pitchFamily="34" charset="0"/>
                <a:cs typeface="Times New Roman" panose="02020603050405020304" pitchFamily="18" charset="0"/>
              </a:rPr>
              <a:t> The question is about Erin’s audience. I heard her mention a couple audiences she needs the training to speak to. Who </a:t>
            </a:r>
            <a:r>
              <a:rPr lang="en-US" sz="1200" i="1" kern="100">
                <a:latin typeface="Aptos" panose="020B0004020202020204" pitchFamily="34" charset="0"/>
                <a:ea typeface="Aptos" panose="020B0004020202020204" pitchFamily="34" charset="0"/>
                <a:cs typeface="Times New Roman" panose="02020603050405020304" pitchFamily="18" charset="0"/>
              </a:rPr>
              <a:t>is</a:t>
            </a:r>
            <a:r>
              <a:rPr lang="en-US" sz="1200" kern="100">
                <a:latin typeface="Aptos" panose="020B0004020202020204" pitchFamily="34" charset="0"/>
                <a:ea typeface="Aptos" panose="020B0004020202020204" pitchFamily="34" charset="0"/>
                <a:cs typeface="Times New Roman" panose="02020603050405020304" pitchFamily="18" charset="0"/>
              </a:rPr>
              <a:t> Erin’s audience for this learning solution?</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kern="100">
                <a:latin typeface="Aptos" panose="020B0004020202020204" pitchFamily="34" charset="0"/>
                <a:ea typeface="Aptos" panose="020B0004020202020204" pitchFamily="34" charset="0"/>
                <a:cs typeface="Times New Roman" panose="02020603050405020304" pitchFamily="18" charset="0"/>
              </a:rPr>
              <a:t>Look for these key groups:</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Managers/Supervisors at other DCs</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Individual Contributors at other DCs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18</a:t>
            </a:fld>
            <a:endParaRPr lang="en-US"/>
          </a:p>
        </p:txBody>
      </p:sp>
    </p:spTree>
    <p:extLst>
      <p:ext uri="{BB962C8B-B14F-4D97-AF65-F5344CB8AC3E}">
        <p14:creationId xmlns:p14="http://schemas.microsoft.com/office/powerpoint/2010/main" val="2182067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19,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did mention as motivators for this audience?</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kern="100">
                <a:latin typeface="Aptos" panose="020B0004020202020204" pitchFamily="34" charset="0"/>
                <a:ea typeface="Aptos" panose="020B0004020202020204" pitchFamily="34" charset="0"/>
                <a:cs typeface="Times New Roman" panose="02020603050405020304" pitchFamily="18" charset="0"/>
              </a:rPr>
              <a:t>Look for these key points:</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Pride in their work</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Linking their value to the company’s success &amp; customer</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marL="302066" indent="-302066">
              <a:lnSpc>
                <a:spcPct val="115000"/>
              </a:lnSpc>
              <a:spcAft>
                <a:spcPts val="846"/>
              </a:spcAft>
              <a:buFont typeface="Arial" panose="020B0604020202020204" pitchFamily="34" charset="0"/>
              <a:buChar cha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19</a:t>
            </a:fld>
            <a:endParaRPr lang="en-US"/>
          </a:p>
        </p:txBody>
      </p:sp>
    </p:spTree>
    <p:extLst>
      <p:ext uri="{BB962C8B-B14F-4D97-AF65-F5344CB8AC3E}">
        <p14:creationId xmlns:p14="http://schemas.microsoft.com/office/powerpoint/2010/main" val="25845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2ED7-0DF1-F613-73A4-CCF3F41B9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5A73A-645D-387F-6DC2-1D35DE02F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A7266-ABF7-8DB3-9F1B-6AED9D90AFB0}"/>
              </a:ext>
            </a:extLst>
          </p:cNvPr>
          <p:cNvSpPr>
            <a:spLocks noGrp="1"/>
          </p:cNvSpPr>
          <p:nvPr>
            <p:ph type="body" idx="1"/>
          </p:nvPr>
        </p:nvSpPr>
        <p:spPr/>
        <p: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Slide 2: Session 1 Introduction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{Introduce Lesson}</a:t>
            </a:r>
            <a:r>
              <a:rPr lang="en-US" sz="1200" kern="100">
                <a:effectLst/>
                <a:latin typeface="Aptos" panose="020B0004020202020204" pitchFamily="34" charset="0"/>
                <a:ea typeface="Aptos" panose="020B0004020202020204" pitchFamily="34" charset="0"/>
                <a:cs typeface="Times New Roman" panose="02020603050405020304" pitchFamily="18" charset="0"/>
              </a:rPr>
              <a:t> Today, the focus is on mastering 2 crucial parts of the Do Sheet: The End Result and the Do List. To get there, we have 4 mock interviews between an ID and a SME that we’ll be crafting our Do Sheets around. We’ll start off working as a group, completing Do Sheets together.  As we move on, we’ll work together in small teams and then as individuals.</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{Present Participant Materials packet} </a:t>
            </a:r>
            <a:r>
              <a:rPr lang="en-US" sz="1200" kern="100">
                <a:effectLst/>
                <a:latin typeface="Aptos" panose="020B0004020202020204" pitchFamily="34" charset="0"/>
                <a:ea typeface="Aptos" panose="020B0004020202020204" pitchFamily="34" charset="0"/>
                <a:cs typeface="Times New Roman" panose="02020603050405020304" pitchFamily="18" charset="0"/>
              </a:rPr>
              <a:t>All the materials you need for this course have been provided in the Participant Materials packet, including worksheets and a transcript for each of the mock interviews. </a:t>
            </a: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{Prompt for questions}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{Continue to next slide}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083EE04-E524-C134-E979-58D91EED5EB1}"/>
              </a:ext>
            </a:extLst>
          </p:cNvPr>
          <p:cNvSpPr>
            <a:spLocks noGrp="1"/>
          </p:cNvSpPr>
          <p:nvPr>
            <p:ph type="sldNum" sz="quarter" idx="5"/>
          </p:nvPr>
        </p:nvSpPr>
        <p:spPr/>
        <p:txBody>
          <a:bodyPr/>
          <a:lstStyle/>
          <a:p>
            <a:fld id="{0FCD9A7D-C57A-4DEE-9EF0-D31709D7501E}" type="slidenum">
              <a:rPr lang="en-US" smtClean="0"/>
              <a:t>2</a:t>
            </a:fld>
            <a:endParaRPr lang="en-US"/>
          </a:p>
        </p:txBody>
      </p:sp>
    </p:spTree>
    <p:extLst>
      <p:ext uri="{BB962C8B-B14F-4D97-AF65-F5344CB8AC3E}">
        <p14:creationId xmlns:p14="http://schemas.microsoft.com/office/powerpoint/2010/main" val="2499224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20,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did we hear that speaks to how her team learns best?</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kern="100">
                <a:latin typeface="Aptos" panose="020B0004020202020204" pitchFamily="34" charset="0"/>
                <a:ea typeface="Aptos" panose="020B0004020202020204" pitchFamily="34" charset="0"/>
                <a:cs typeface="Times New Roman" panose="02020603050405020304" pitchFamily="18" charset="0"/>
              </a:rPr>
              <a:t>Look for these key points:</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Short, daily courses</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Activity</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In-person training over </a:t>
            </a:r>
          </a:p>
          <a:p>
            <a:pPr marL="302066" indent="-302066">
              <a:lnSpc>
                <a:spcPct val="115000"/>
              </a:lnSpc>
              <a:spcAft>
                <a:spcPts val="846"/>
              </a:spcAft>
              <a:buFont typeface="Arial" panose="020B0604020202020204" pitchFamily="34" charset="0"/>
              <a:buChar char="•"/>
            </a:pPr>
            <a:r>
              <a:rPr lang="en-US" sz="1200" kern="100">
                <a:latin typeface="Aptos" panose="020B0004020202020204" pitchFamily="34" charset="0"/>
                <a:ea typeface="Aptos" panose="020B0004020202020204" pitchFamily="34" charset="0"/>
                <a:cs typeface="Times New Roman" panose="02020603050405020304" pitchFamily="18" charset="0"/>
              </a:rPr>
              <a:t>Language consideration</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20</a:t>
            </a:fld>
            <a:endParaRPr lang="en-US"/>
          </a:p>
        </p:txBody>
      </p:sp>
    </p:spTree>
    <p:extLst>
      <p:ext uri="{BB962C8B-B14F-4D97-AF65-F5344CB8AC3E}">
        <p14:creationId xmlns:p14="http://schemas.microsoft.com/office/powerpoint/2010/main" val="74168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21,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{Lead Discussion}</a:t>
            </a:r>
            <a:r>
              <a:rPr lang="en-US" sz="1200" kern="100">
                <a:latin typeface="Aptos" panose="020B0004020202020204" pitchFamily="34" charset="0"/>
                <a:ea typeface="Aptos" panose="020B0004020202020204" pitchFamily="34" charset="0"/>
                <a:cs typeface="Times New Roman" panose="02020603050405020304" pitchFamily="18" charset="0"/>
              </a:rPr>
              <a:t> If you were Tyler, what might you do to meet the needs of the audience while getting them to satisfy Erin’s End Result?</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discussion}</a:t>
            </a:r>
          </a:p>
          <a:p>
            <a:pPr marL="285750" indent="-285750" defTabSz="966612">
              <a:lnSpc>
                <a:spcPct val="115000"/>
              </a:lnSpc>
              <a:spcAft>
                <a:spcPts val="846"/>
              </a:spcAft>
              <a:buFontTx/>
              <a:buChar char="-"/>
              <a:defRPr/>
            </a:pPr>
            <a:r>
              <a:rPr lang="en-US" sz="1200" b="0" kern="100">
                <a:latin typeface="Aptos" panose="020B0004020202020204" pitchFamily="34" charset="0"/>
                <a:ea typeface="Aptos" panose="020B0004020202020204" pitchFamily="34" charset="0"/>
                <a:cs typeface="Times New Roman" panose="02020603050405020304" pitchFamily="18" charset="0"/>
              </a:rPr>
              <a:t>Specific engagement activities</a:t>
            </a:r>
          </a:p>
          <a:p>
            <a:pPr marL="285750" indent="-285750" defTabSz="966612">
              <a:lnSpc>
                <a:spcPct val="115000"/>
              </a:lnSpc>
              <a:spcAft>
                <a:spcPts val="846"/>
              </a:spcAft>
              <a:buFontTx/>
              <a:buChar char="-"/>
              <a:defRPr/>
            </a:pPr>
            <a:r>
              <a:rPr lang="en-US" sz="1200" b="0" kern="100">
                <a:latin typeface="Aptos" panose="020B0004020202020204" pitchFamily="34" charset="0"/>
                <a:ea typeface="Aptos" panose="020B0004020202020204" pitchFamily="34" charset="0"/>
                <a:cs typeface="Times New Roman" panose="02020603050405020304" pitchFamily="18" charset="0"/>
              </a:rPr>
              <a:t>Considerations for time, technology, learning environment</a:t>
            </a:r>
          </a:p>
          <a:p>
            <a:pPr marL="285750" indent="-285750" defTabSz="966612">
              <a:lnSpc>
                <a:spcPct val="115000"/>
              </a:lnSpc>
              <a:spcAft>
                <a:spcPts val="846"/>
              </a:spcAft>
              <a:buFontTx/>
              <a:buChar char="-"/>
              <a:defRPr/>
            </a:pPr>
            <a:r>
              <a:rPr lang="en-US" sz="1200" b="0" kern="100">
                <a:latin typeface="Aptos" panose="020B0004020202020204" pitchFamily="34" charset="0"/>
                <a:ea typeface="Aptos" panose="020B0004020202020204" pitchFamily="34" charset="0"/>
                <a:cs typeface="Times New Roman" panose="02020603050405020304" pitchFamily="18" charset="0"/>
              </a:rPr>
              <a:t>Considerations for learning capacity, prior knowledge</a:t>
            </a:r>
          </a:p>
          <a:p>
            <a:pPr marL="285750" indent="-285750" defTabSz="966612">
              <a:lnSpc>
                <a:spcPct val="115000"/>
              </a:lnSpc>
              <a:spcAft>
                <a:spcPts val="846"/>
              </a:spcAft>
              <a:buFontTx/>
              <a:buChar char="-"/>
              <a:defRPr/>
            </a:pPr>
            <a:r>
              <a:rPr lang="en-US" sz="1200" b="0" kern="100">
                <a:latin typeface="Aptos" panose="020B0004020202020204" pitchFamily="34" charset="0"/>
                <a:ea typeface="Aptos" panose="020B0004020202020204" pitchFamily="34" charset="0"/>
                <a:cs typeface="Times New Roman" panose="02020603050405020304" pitchFamily="18" charset="0"/>
              </a:rPr>
              <a:t>Considerations for motivations &amp; barriers</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21</a:t>
            </a:fld>
            <a:endParaRPr lang="en-US"/>
          </a:p>
        </p:txBody>
      </p:sp>
    </p:spTree>
    <p:extLst>
      <p:ext uri="{BB962C8B-B14F-4D97-AF65-F5344CB8AC3E}">
        <p14:creationId xmlns:p14="http://schemas.microsoft.com/office/powerpoint/2010/main" val="2969946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22,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kern="100">
                <a:latin typeface="Aptos" panose="020B0004020202020204" pitchFamily="34" charset="0"/>
                <a:ea typeface="Aptos" panose="020B0004020202020204" pitchFamily="34" charset="0"/>
                <a:cs typeface="Times New Roman" panose="02020603050405020304" pitchFamily="18" charset="0"/>
              </a:rPr>
              <a:t>It’s possible that we could train other departments on Erin’s Six Sigma rollouts.  How would we change the training if this were delivered to Guest Services?  How about to a broad audience like an onboarding course?</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discussion}</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22</a:t>
            </a:fld>
            <a:endParaRPr lang="en-US"/>
          </a:p>
        </p:txBody>
      </p:sp>
    </p:spTree>
    <p:extLst>
      <p:ext uri="{BB962C8B-B14F-4D97-AF65-F5344CB8AC3E}">
        <p14:creationId xmlns:p14="http://schemas.microsoft.com/office/powerpoint/2010/main" val="770328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23, Scenario 5 (Garden Guardians), Group Activity</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kern="100">
                <a:latin typeface="Aptos" panose="020B0004020202020204" pitchFamily="34" charset="0"/>
                <a:ea typeface="Aptos" panose="020B0004020202020204" pitchFamily="34" charset="0"/>
                <a:cs typeface="Times New Roman" panose="02020603050405020304" pitchFamily="18" charset="0"/>
              </a:rPr>
              <a:t>Our final question goes back to your ownership of the process and the strategy to employ as IDs when scoping out a new project. In this scenario, Erin really knew her people. But not all SMEs are touch with the needs of their employees.  Whare are some ways we can get that information if the SME gives you a generalized view of their team members or if they signal that they don’t know.</a:t>
            </a:r>
          </a:p>
          <a:p>
            <a:pPr defTabSz="966612">
              <a:lnSpc>
                <a:spcPct val="115000"/>
              </a:lnSpc>
              <a:spcAft>
                <a:spcPts val="846"/>
              </a:spcAf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discussion}</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23</a:t>
            </a:fld>
            <a:endParaRPr lang="en-US"/>
          </a:p>
        </p:txBody>
      </p:sp>
    </p:spTree>
    <p:extLst>
      <p:ext uri="{BB962C8B-B14F-4D97-AF65-F5344CB8AC3E}">
        <p14:creationId xmlns:p14="http://schemas.microsoft.com/office/powerpoint/2010/main" val="1547406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5F1B9-5FEF-0DDE-987B-D081653FC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3F6A4-8105-707A-DECB-9DE9E6FBF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D08C4-21E2-222F-BB81-F33CBB0FD567}"/>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24, Scenario 5 (Garden Guardians), Break Out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{Preparation: Prior to session, have work spaces for each work group ready-to-go}</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For the next activity, we'll break out into small groups based on your teams. We’re going to do this because I’d like to see what considerations you make in your learning solutions for the departments you work with. For some of us, we’re already doing this whether we know it or not. For others, this is a good opportunity to work as a group to identify how you can customize your learning solutions based on the persona of your learners.</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{Check for questions} </a:t>
            </a:r>
            <a:r>
              <a:rPr lang="en-US" sz="1200" kern="100">
                <a:latin typeface="Aptos" panose="020B0004020202020204" pitchFamily="34" charset="0"/>
                <a:cs typeface="Times New Roman" panose="02020603050405020304" pitchFamily="18" charset="0"/>
              </a:rPr>
              <a:t>Before I hand out the instructions, are there any questions?</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{Provide instructions}</a:t>
            </a:r>
            <a:r>
              <a:rPr lang="en-US" sz="1200" kern="100">
                <a:latin typeface="Aptos" panose="020B0004020202020204" pitchFamily="34" charset="0"/>
                <a:cs typeface="Times New Roman" panose="02020603050405020304" pitchFamily="18" charset="0"/>
              </a:rPr>
              <a:t> For this activity, you’ll have 45 minutes to work together in small groups.  I’d like you to pick one department that your team provides training solutions to.  Then, identify 3 needs unique to that audience.  The first is how they like to learn.  The second is what motivates them.  The third is a barrier that exists to learning – there’s a long list of things that can make learning difficult, you can pick anything that’s important to the group you’ve identified.</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[Continue with instructions} </a:t>
            </a:r>
            <a:r>
              <a:rPr lang="en-US" sz="1200" kern="100">
                <a:latin typeface="Aptos" panose="020B0004020202020204" pitchFamily="34" charset="0"/>
                <a:cs typeface="Times New Roman" panose="02020603050405020304" pitchFamily="18" charset="0"/>
              </a:rPr>
              <a:t>There’s more that goes into a learner persona than these 3 things, but this will give you a good start into thinking from your learner’s perspective. Once you have these 3 needs identified, brainstorm as a group one to two strategies you can employ that make learning easy to learn and easy to practice.  When we come back in 45 minutes, one person can present to the group.</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{Break out the groups to their work spaces}</a:t>
            </a:r>
          </a:p>
        </p:txBody>
      </p:sp>
      <p:sp>
        <p:nvSpPr>
          <p:cNvPr id="4" name="Slide Number Placeholder 3">
            <a:extLst>
              <a:ext uri="{FF2B5EF4-FFF2-40B4-BE49-F238E27FC236}">
                <a16:creationId xmlns:a16="http://schemas.microsoft.com/office/drawing/2014/main" id="{CD18C1C9-176A-6164-8A69-8E598109B6DD}"/>
              </a:ext>
            </a:extLst>
          </p:cNvPr>
          <p:cNvSpPr>
            <a:spLocks noGrp="1"/>
          </p:cNvSpPr>
          <p:nvPr>
            <p:ph type="sldNum" sz="quarter" idx="5"/>
          </p:nvPr>
        </p:nvSpPr>
        <p:spPr/>
        <p:txBody>
          <a:bodyPr/>
          <a:lstStyle/>
          <a:p>
            <a:fld id="{0FCD9A7D-C57A-4DEE-9EF0-D31709D7501E}" type="slidenum">
              <a:rPr lang="en-US" smtClean="0"/>
              <a:t>24</a:t>
            </a:fld>
            <a:endParaRPr lang="en-US"/>
          </a:p>
        </p:txBody>
      </p:sp>
    </p:spTree>
    <p:extLst>
      <p:ext uri="{BB962C8B-B14F-4D97-AF65-F5344CB8AC3E}">
        <p14:creationId xmlns:p14="http://schemas.microsoft.com/office/powerpoint/2010/main" val="971379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C931-8DCD-029F-C3EE-317E69AAD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89431-AE1C-A4B9-D66C-41FEF66E7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D03E1-1AF8-2E3B-B42D-93352057880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25, Scenario 5 (Garden Guardians), Group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{Welcome participants back} </a:t>
            </a:r>
            <a:r>
              <a:rPr lang="en-US" sz="1200" kern="100">
                <a:latin typeface="Aptos" panose="020B0004020202020204" pitchFamily="34" charset="0"/>
                <a:ea typeface="Aptos" panose="020B0004020202020204" pitchFamily="34" charset="0"/>
                <a:cs typeface="Times New Roman" panose="02020603050405020304" pitchFamily="18" charset="0"/>
              </a:rPr>
              <a:t>We’re back for our group presentations and I’m eager to see what you’ve come up with. Let’s get started with our first volunteer group – please present who your audience is, what needs your group identified for that audience, and how you can make learning easy to learn and easy to practice.</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{Hand over to first group and moderate the conversation}</a:t>
            </a:r>
          </a:p>
        </p:txBody>
      </p:sp>
      <p:sp>
        <p:nvSpPr>
          <p:cNvPr id="4" name="Slide Number Placeholder 3">
            <a:extLst>
              <a:ext uri="{FF2B5EF4-FFF2-40B4-BE49-F238E27FC236}">
                <a16:creationId xmlns:a16="http://schemas.microsoft.com/office/drawing/2014/main" id="{5911E10C-5C7A-D34F-5D8C-8AD5B389CA44}"/>
              </a:ext>
            </a:extLst>
          </p:cNvPr>
          <p:cNvSpPr>
            <a:spLocks noGrp="1"/>
          </p:cNvSpPr>
          <p:nvPr>
            <p:ph type="sldNum" sz="quarter" idx="5"/>
          </p:nvPr>
        </p:nvSpPr>
        <p:spPr/>
        <p:txBody>
          <a:bodyPr/>
          <a:lstStyle/>
          <a:p>
            <a:fld id="{0FCD9A7D-C57A-4DEE-9EF0-D31709D7501E}" type="slidenum">
              <a:rPr lang="en-US" smtClean="0"/>
              <a:t>25</a:t>
            </a:fld>
            <a:endParaRPr lang="en-US"/>
          </a:p>
        </p:txBody>
      </p:sp>
    </p:spTree>
    <p:extLst>
      <p:ext uri="{BB962C8B-B14F-4D97-AF65-F5344CB8AC3E}">
        <p14:creationId xmlns:p14="http://schemas.microsoft.com/office/powerpoint/2010/main" val="69514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7CA6-0C21-4C49-B5C5-FDAEA464E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F6FEE-87A9-5CAC-7B47-819E19FDA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A000F-0B07-6014-437A-C4448104908D}"/>
              </a:ext>
            </a:extLst>
          </p:cNvPr>
          <p:cNvSpPr>
            <a:spLocks noGrp="1"/>
          </p:cNvSpPr>
          <p:nvPr>
            <p:ph type="body" idx="1"/>
          </p:nvPr>
        </p:nvSpPr>
        <p:spPr/>
        <p:txBody>
          <a:bodyPr/>
          <a:lstStyle/>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Slide 26: Session 2 Debrief - Expectations</a:t>
            </a: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{Say this} </a:t>
            </a:r>
            <a:r>
              <a:rPr lang="en-US" sz="1200" kern="100">
                <a:latin typeface="+mn-lt"/>
                <a:ea typeface="Aptos" panose="020B0004020202020204" pitchFamily="34" charset="0"/>
                <a:cs typeface="Times New Roman" panose="02020603050405020304" pitchFamily="18" charset="0"/>
              </a:rPr>
              <a:t>We covered a lot of ground today. </a:t>
            </a:r>
            <a:r>
              <a:rPr lang="en-US" sz="1200" b="0" i="0">
                <a:solidFill>
                  <a:srgbClr val="424242"/>
                </a:solidFill>
                <a:effectLst/>
                <a:latin typeface="+mn-lt"/>
              </a:rPr>
              <a:t>I hope today's session was helpful, both in applying what you know to the Learner Persona and in using that persona to shape your courses.</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{Pause briefly} </a:t>
            </a:r>
            <a:r>
              <a:rPr lang="en-US" sz="1200" kern="100">
                <a:latin typeface="+mn-lt"/>
                <a:ea typeface="Aptos" panose="020B0004020202020204" pitchFamily="34" charset="0"/>
                <a:cs typeface="Times New Roman" panose="02020603050405020304" pitchFamily="18" charset="0"/>
              </a:rPr>
              <a:t> I know these kinds of activities take energy and quick thinking, so I want to thank you for participating and for sharing your insights with your peers. </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{Pause for any feedback] </a:t>
            </a:r>
            <a:r>
              <a:rPr lang="en-US" sz="1200" kern="100">
                <a:latin typeface="+mn-lt"/>
                <a:ea typeface="Aptos" panose="020B0004020202020204" pitchFamily="34" charset="0"/>
                <a:cs typeface="Times New Roman" panose="02020603050405020304" pitchFamily="18" charset="0"/>
              </a:rPr>
              <a:t>We’re going to continue our skill development through a series of in person sessions and independent activities. We have two more follow-up activity that you’ll work on independently which you’ll finalize in your teams. The first activity is a microlearning course on Adult Learning Theory. In the second activity, you work independently then follow-up with your teams for validation. Then we will have one more in-person session to discuss how to complete Page 3 of the Do Sheets followed by one final follow-up activity. After that, we’ll have a debrief at our L&amp;D Total Team meeting to discuss what we’ve learned as a group and which skills our leadership team would like us to work on. </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{Check for questions}</a:t>
            </a:r>
          </a:p>
          <a:p>
            <a:endParaRPr lang="en-US"/>
          </a:p>
        </p:txBody>
      </p:sp>
      <p:sp>
        <p:nvSpPr>
          <p:cNvPr id="4" name="Slide Number Placeholder 3">
            <a:extLst>
              <a:ext uri="{FF2B5EF4-FFF2-40B4-BE49-F238E27FC236}">
                <a16:creationId xmlns:a16="http://schemas.microsoft.com/office/drawing/2014/main" id="{E5243BDF-AD72-26AA-9F90-018715E3A911}"/>
              </a:ext>
            </a:extLst>
          </p:cNvPr>
          <p:cNvSpPr>
            <a:spLocks noGrp="1"/>
          </p:cNvSpPr>
          <p:nvPr>
            <p:ph type="sldNum" sz="quarter" idx="5"/>
          </p:nvPr>
        </p:nvSpPr>
        <p:spPr/>
        <p:txBody>
          <a:bodyPr/>
          <a:lstStyle/>
          <a:p>
            <a:fld id="{0FCD9A7D-C57A-4DEE-9EF0-D31709D7501E}" type="slidenum">
              <a:rPr lang="en-US" smtClean="0"/>
              <a:t>26</a:t>
            </a:fld>
            <a:endParaRPr lang="en-US"/>
          </a:p>
        </p:txBody>
      </p:sp>
    </p:spTree>
    <p:extLst>
      <p:ext uri="{BB962C8B-B14F-4D97-AF65-F5344CB8AC3E}">
        <p14:creationId xmlns:p14="http://schemas.microsoft.com/office/powerpoint/2010/main" val="1912892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5C07-33B9-2032-4FB5-F1CA91137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C19C9-7437-B5F9-178C-A00449D4A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1DAB-1AE3-4976-03B5-87D97AFB68C4}"/>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27: Session 1 Debrief - Feedback</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With the last few minutes, I want to turn the floor over to Lucas and our managers. First, a few words on what types of things you steer away from when identifying who your learners are.  Then, we’ll get some feedback on the team’s observations in terms of what went well and should be repeated, and where our opportunities are as we move forward.</a:t>
            </a:r>
            <a:endParaRPr lang="en-US" sz="1200" b="1"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EB10B4-D3B5-CF18-600C-78B555B7B178}"/>
              </a:ext>
            </a:extLst>
          </p:cNvPr>
          <p:cNvSpPr>
            <a:spLocks noGrp="1"/>
          </p:cNvSpPr>
          <p:nvPr>
            <p:ph type="sldNum" sz="quarter" idx="5"/>
          </p:nvPr>
        </p:nvSpPr>
        <p:spPr/>
        <p:txBody>
          <a:bodyPr/>
          <a:lstStyle/>
          <a:p>
            <a:fld id="{0FCD9A7D-C57A-4DEE-9EF0-D31709D7501E}" type="slidenum">
              <a:rPr lang="en-US" smtClean="0"/>
              <a:t>27</a:t>
            </a:fld>
            <a:endParaRPr lang="en-US"/>
          </a:p>
        </p:txBody>
      </p:sp>
    </p:spTree>
    <p:extLst>
      <p:ext uri="{BB962C8B-B14F-4D97-AF65-F5344CB8AC3E}">
        <p14:creationId xmlns:p14="http://schemas.microsoft.com/office/powerpoint/2010/main" val="3124470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5EE2-213A-096C-EBB1-28D7238CE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E517C-0772-83CD-2D9A-554525210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5485C-E5BA-7A96-CD4C-4C177E3817C2}"/>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28: Session 3 Welcome</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{Welcome participants back}</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Welcome back to our third and final in-person workshop on The Learning Trifecta.  In our last session, we started with stepped away from our Do Sheets a bit to identify the needs of our learners and create solutions to meet those needs.  You then met as your groups to apply the concept to the learners your teams create learning solutions for. This is a huge step in building the foundation for learning content that’s business driven by identifying how we can train our learners to carry out actions on the Do List to achieve The End Result.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a:p>
            <a:endParaRPr lang="en-US"/>
          </a:p>
        </p:txBody>
      </p:sp>
      <p:sp>
        <p:nvSpPr>
          <p:cNvPr id="4" name="Slide Number Placeholder 3">
            <a:extLst>
              <a:ext uri="{FF2B5EF4-FFF2-40B4-BE49-F238E27FC236}">
                <a16:creationId xmlns:a16="http://schemas.microsoft.com/office/drawing/2014/main" id="{92D3A236-447F-485E-01DE-ADE3C21F5DCB}"/>
              </a:ext>
            </a:extLst>
          </p:cNvPr>
          <p:cNvSpPr>
            <a:spLocks noGrp="1"/>
          </p:cNvSpPr>
          <p:nvPr>
            <p:ph type="sldNum" sz="quarter" idx="5"/>
          </p:nvPr>
        </p:nvSpPr>
        <p:spPr/>
        <p:txBody>
          <a:bodyPr/>
          <a:lstStyle/>
          <a:p>
            <a:fld id="{0FCD9A7D-C57A-4DEE-9EF0-D31709D7501E}" type="slidenum">
              <a:rPr lang="en-US" smtClean="0"/>
              <a:t>28</a:t>
            </a:fld>
            <a:endParaRPr lang="en-US"/>
          </a:p>
        </p:txBody>
      </p:sp>
    </p:spTree>
    <p:extLst>
      <p:ext uri="{BB962C8B-B14F-4D97-AF65-F5344CB8AC3E}">
        <p14:creationId xmlns:p14="http://schemas.microsoft.com/office/powerpoint/2010/main" val="400534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AD9C-F421-C27E-BFDB-45E18CD6E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1603D-AFA9-20FB-6126-A7ED61F46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15E74-EA7A-62C8-2391-9E18F1BA9CB9}"/>
              </a:ext>
            </a:extLst>
          </p:cNvPr>
          <p:cNvSpPr>
            <a:spLocks noGrp="1"/>
          </p:cNvSpPr>
          <p:nvPr>
            <p:ph type="body" idx="1"/>
          </p:nvPr>
        </p:nvSpPr>
        <p:spPr/>
        <p:txBody>
          <a:bodyPr/>
          <a:lstStyle/>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Slide 29: Session 3 Introduction</a:t>
            </a: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{Introduce lesson} </a:t>
            </a:r>
            <a:r>
              <a:rPr lang="en-US" sz="1200" kern="100">
                <a:latin typeface="+mn-lt"/>
                <a:ea typeface="Aptos" panose="020B0004020202020204" pitchFamily="34" charset="0"/>
                <a:cs typeface="Times New Roman" panose="02020603050405020304" pitchFamily="18" charset="0"/>
              </a:rPr>
              <a:t>Today we’re going to talk completing the remainder of the Do Sheets, including The Gap, The Dream State, Knowledge, Motivation, and Obstacles. We’ll identify why these boxes matter and how we they impact our course design decisions.</a:t>
            </a:r>
          </a:p>
          <a:p>
            <a:pPr>
              <a:lnSpc>
                <a:spcPct val="115000"/>
              </a:lnSpc>
              <a:spcAft>
                <a:spcPts val="846"/>
              </a:spcAft>
            </a:pP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{Prompt Participants} </a:t>
            </a:r>
            <a:r>
              <a:rPr lang="en-US" sz="1200" kern="100">
                <a:latin typeface="+mn-lt"/>
                <a:ea typeface="Aptos" panose="020B0004020202020204" pitchFamily="34" charset="0"/>
                <a:cs typeface="Times New Roman" panose="02020603050405020304" pitchFamily="18" charset="0"/>
              </a:rPr>
              <a:t>At this point, we’ve reviewed 5 scenarios, yet, we haven’t talked about how our fictional ID should deliver these learning solutions. There’s lots of ways – eLearning, webinars, in-person workshops, Job Aids, game cards. Why haven’t we discussed them yet?</a:t>
            </a:r>
          </a:p>
          <a:p>
            <a:pPr>
              <a:lnSpc>
                <a:spcPct val="115000"/>
              </a:lnSpc>
              <a:spcAft>
                <a:spcPts val="846"/>
              </a:spcAft>
            </a:pP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{Guide to answer}</a:t>
            </a:r>
          </a:p>
          <a:p>
            <a:pPr>
              <a:lnSpc>
                <a:spcPct val="115000"/>
              </a:lnSpc>
              <a:spcAft>
                <a:spcPts val="846"/>
              </a:spcAft>
            </a:pPr>
            <a:r>
              <a:rPr lang="en-US" sz="1200" kern="100">
                <a:latin typeface="+mn-lt"/>
                <a:ea typeface="Aptos" panose="020B0004020202020204" pitchFamily="34" charset="0"/>
                <a:cs typeface="Times New Roman" panose="02020603050405020304" pitchFamily="18" charset="0"/>
              </a:rPr>
              <a:t>-We’re too early in the process. Design decisions are driven on business and learner needs, so we need to fully vet those out.</a:t>
            </a:r>
          </a:p>
          <a:p>
            <a:pPr>
              <a:lnSpc>
                <a:spcPct val="115000"/>
              </a:lnSpc>
              <a:spcAft>
                <a:spcPts val="846"/>
              </a:spcAft>
            </a:pPr>
            <a:r>
              <a:rPr lang="en-US" sz="1200" kern="100">
                <a:latin typeface="+mn-lt"/>
                <a:ea typeface="Aptos" panose="020B0004020202020204" pitchFamily="34" charset="0"/>
                <a:cs typeface="Times New Roman" panose="02020603050405020304" pitchFamily="18" charset="0"/>
              </a:rPr>
              <a:t>-Selecting a delivery method before we know what we need to achieve can, and does, improperly influence our design decisions</a:t>
            </a:r>
          </a:p>
          <a:p>
            <a:pPr>
              <a:lnSpc>
                <a:spcPct val="115000"/>
              </a:lnSpc>
              <a:spcAft>
                <a:spcPts val="846"/>
              </a:spcAft>
            </a:pPr>
            <a:r>
              <a:rPr lang="en-US" sz="1200" b="0" kern="100">
                <a:latin typeface="+mn-lt"/>
                <a:ea typeface="Aptos" panose="020B0004020202020204" pitchFamily="34" charset="0"/>
                <a:cs typeface="Times New Roman" panose="02020603050405020304" pitchFamily="18" charset="0"/>
              </a:rPr>
              <a:t>-</a:t>
            </a:r>
            <a:r>
              <a:rPr lang="en-US" sz="1200" kern="100">
                <a:latin typeface="+mn-lt"/>
                <a:ea typeface="Aptos" panose="020B0004020202020204" pitchFamily="34" charset="0"/>
                <a:cs typeface="Times New Roman" panose="02020603050405020304" pitchFamily="18" charset="0"/>
              </a:rPr>
              <a:t>The Do Sheets are a safeguard to ensure we go about course design in the right order. They are our process.</a:t>
            </a:r>
          </a:p>
          <a:p>
            <a:pPr>
              <a:lnSpc>
                <a:spcPct val="115000"/>
              </a:lnSpc>
              <a:spcAft>
                <a:spcPts val="846"/>
              </a:spcAft>
            </a:pPr>
            <a:endParaRPr lang="en-US" sz="1200" b="1"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{Prompt for questions}</a:t>
            </a:r>
          </a:p>
          <a:p>
            <a:endParaRPr lang="en-US" sz="1200">
              <a:latin typeface="+mn-lt"/>
            </a:endParaRPr>
          </a:p>
          <a:p>
            <a:r>
              <a:rPr lang="en-US" sz="1200" b="1">
                <a:latin typeface="+mn-lt"/>
              </a:rPr>
              <a:t>{Say This}</a:t>
            </a:r>
            <a:r>
              <a:rPr lang="en-US" sz="1200" b="0">
                <a:latin typeface="+mn-lt"/>
              </a:rPr>
              <a:t> For today’s session, we have 3 group activities.  We’re returning to Scenario 5 – the Garden Guardians scenario where our warehouse manager is rolling out training to other sites. With this activity, we’ll talk about completing other areas of the Do Sheet. We’ve stretched Scenario 5 out pretty far so we’ll then move on to a break out activity with our 6</a:t>
            </a:r>
            <a:r>
              <a:rPr lang="en-US" sz="1200" b="0" baseline="30000">
                <a:latin typeface="+mn-lt"/>
              </a:rPr>
              <a:t>th</a:t>
            </a:r>
            <a:r>
              <a:rPr lang="en-US" sz="1200" b="0">
                <a:latin typeface="+mn-lt"/>
              </a:rPr>
              <a:t> and final scenario with Full Sun’s Facilities Manager. In small teams, you’ll complete the entire Do Sheet before coming back to present to the group.</a:t>
            </a:r>
          </a:p>
          <a:p>
            <a:endParaRPr lang="en-US" sz="1200" b="1">
              <a:latin typeface="+mn-lt"/>
            </a:endParaRPr>
          </a:p>
          <a:p>
            <a:r>
              <a:rPr lang="en-US" sz="1200" b="1">
                <a:latin typeface="+mn-lt"/>
              </a:rPr>
              <a:t>{Prompt for  questions}</a:t>
            </a:r>
          </a:p>
        </p:txBody>
      </p:sp>
      <p:sp>
        <p:nvSpPr>
          <p:cNvPr id="4" name="Slide Number Placeholder 3">
            <a:extLst>
              <a:ext uri="{FF2B5EF4-FFF2-40B4-BE49-F238E27FC236}">
                <a16:creationId xmlns:a16="http://schemas.microsoft.com/office/drawing/2014/main" id="{175AEDA9-C62A-83A6-780F-911449F902EF}"/>
              </a:ext>
            </a:extLst>
          </p:cNvPr>
          <p:cNvSpPr>
            <a:spLocks noGrp="1"/>
          </p:cNvSpPr>
          <p:nvPr>
            <p:ph type="sldNum" sz="quarter" idx="5"/>
          </p:nvPr>
        </p:nvSpPr>
        <p:spPr/>
        <p:txBody>
          <a:bodyPr/>
          <a:lstStyle/>
          <a:p>
            <a:fld id="{0FCD9A7D-C57A-4DEE-9EF0-D31709D7501E}" type="slidenum">
              <a:rPr lang="en-US" smtClean="0"/>
              <a:t>29</a:t>
            </a:fld>
            <a:endParaRPr lang="en-US"/>
          </a:p>
        </p:txBody>
      </p:sp>
    </p:spTree>
    <p:extLst>
      <p:ext uri="{BB962C8B-B14F-4D97-AF65-F5344CB8AC3E}">
        <p14:creationId xmlns:p14="http://schemas.microsoft.com/office/powerpoint/2010/main" val="276963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Slide 3: Scenario 1 (Citrus Sunshine Boost), Introduction &amp; Audio</a:t>
            </a: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{Introduce Scenario 1}</a:t>
            </a:r>
            <a:r>
              <a:rPr lang="en-US" sz="1200" kern="100">
                <a:effectLst/>
                <a:latin typeface="Aptos" panose="020B0004020202020204" pitchFamily="34" charset="0"/>
                <a:ea typeface="Aptos" panose="020B0004020202020204" pitchFamily="34" charset="0"/>
                <a:cs typeface="Times New Roman" panose="02020603050405020304" pitchFamily="18" charset="0"/>
              </a:rPr>
              <a:t> The scenario takes place at the fictional nursery, Full Sun Growers. They differentiate themselves from their competition, namely big box stores, through personalized service that drives higher sales. Our ID is Tyler, an Instructional Designer and our SME is Bianca, a brand manager. Bianca manages a sales enrichment program that relies on team members to suggest add-ons at the point-of-sale. Bianca and Tyler are meeting to discuss training to revive the sales of an add-on that’s recently dipped in popularity.</a:t>
            </a: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{Check for understanding}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{Say this} </a:t>
            </a:r>
            <a:r>
              <a:rPr lang="en-US" sz="1200" kern="100">
                <a:effectLst/>
                <a:latin typeface="Aptos" panose="020B0004020202020204" pitchFamily="34" charset="0"/>
                <a:ea typeface="Aptos" panose="020B0004020202020204" pitchFamily="34" charset="0"/>
                <a:cs typeface="Times New Roman" panose="02020603050405020304" pitchFamily="18" charset="0"/>
              </a:rPr>
              <a:t>The call will last about 4 minutes, covering many of the areas an ID relies on to complete the Do Sheet. For today, listen for The End Result and the Do List, taking notes as you go. You’ll hear other discussions, such as issues with motivation or why sales have dipped, but today we’re focusing on establishing clear End Results and Do Lists. When the call is complete, we’ll work together to establish a strong End Result Statement and an actionable Do List.</a:t>
            </a: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{Check for understanding}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{Say this} </a:t>
            </a:r>
            <a:r>
              <a:rPr lang="en-US" sz="1200" kern="100">
                <a:effectLst/>
                <a:latin typeface="Aptos" panose="020B0004020202020204" pitchFamily="34" charset="0"/>
                <a:ea typeface="Aptos" panose="020B0004020202020204" pitchFamily="34" charset="0"/>
                <a:cs typeface="Times New Roman" panose="02020603050405020304" pitchFamily="18" charset="0"/>
              </a:rPr>
              <a:t>Keep in mind some of the key lessons from last year’s training with Diane Elkins. When listening for The End Result, focus on the measurable changes we want to see as a result of this training. For The Do List, listen for the specific actions team members need to perform to achieve The End Result.</a:t>
            </a:r>
          </a:p>
          <a:p>
            <a:pPr marL="0" marR="0">
              <a:lnSpc>
                <a:spcPct val="115000"/>
              </a:lnSpc>
              <a:spcAft>
                <a:spcPts val="800"/>
              </a:spcAft>
              <a:buNone/>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{Check for understanding}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{Play recording then move to the next slide}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200"/>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3</a:t>
            </a:fld>
            <a:endParaRPr lang="en-US"/>
          </a:p>
        </p:txBody>
      </p:sp>
    </p:spTree>
    <p:extLst>
      <p:ext uri="{BB962C8B-B14F-4D97-AF65-F5344CB8AC3E}">
        <p14:creationId xmlns:p14="http://schemas.microsoft.com/office/powerpoint/2010/main" val="32472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3112-FB40-CEF2-0B59-839E089E8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145F0-0EAB-0D35-570F-7E111E306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DCC38-031D-E53D-7AC8-A13010B8A627}"/>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30: Scenario 5 (Garden Guardians), Audio</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I’m going to replay Scenario 5 again. As a quick reminder, that scenario was an interview between Tyler, an Instructional Designer at Full Sun Growers, and Erin, a manager at one of their four Distribution Centers. In the scenario, Erin was about to roll out cost saving measures to the other centers and she needed Tyler’s help with the training.</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recall}</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b="0" kern="100">
                <a:latin typeface="Aptos" panose="020B0004020202020204" pitchFamily="34" charset="0"/>
                <a:ea typeface="Aptos" panose="020B0004020202020204" pitchFamily="34" charset="0"/>
                <a:cs typeface="Times New Roman" panose="02020603050405020304" pitchFamily="18" charset="0"/>
              </a:rPr>
              <a:t>When we come back, we’ll c</a:t>
            </a:r>
            <a:r>
              <a:rPr lang="en-US" sz="1200" kern="100">
                <a:latin typeface="Aptos" panose="020B0004020202020204" pitchFamily="34" charset="0"/>
                <a:ea typeface="Aptos" panose="020B0004020202020204" pitchFamily="34" charset="0"/>
                <a:cs typeface="Times New Roman" panose="02020603050405020304" pitchFamily="18" charset="0"/>
              </a:rPr>
              <a:t>over The Vision, The Gap, Knowledge, Motivation, and Obstacles. The definitions for each one can be found on the Do Sheets in your participant guide.</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The only area we aren’t going to talk about is Practice. That’s the section of the Do Sheet that brings together everything else and starts to hint at how you’ll solve for the stakeholder’s business problem. You’ll have an opportunity to establish solid practice activities on your own.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{Play recording}</a:t>
            </a:r>
          </a:p>
        </p:txBody>
      </p:sp>
      <p:sp>
        <p:nvSpPr>
          <p:cNvPr id="4" name="Slide Number Placeholder 3">
            <a:extLst>
              <a:ext uri="{FF2B5EF4-FFF2-40B4-BE49-F238E27FC236}">
                <a16:creationId xmlns:a16="http://schemas.microsoft.com/office/drawing/2014/main" id="{1E6750F2-B132-4279-0CDE-C25CEC49833C}"/>
              </a:ext>
            </a:extLst>
          </p:cNvPr>
          <p:cNvSpPr>
            <a:spLocks noGrp="1"/>
          </p:cNvSpPr>
          <p:nvPr>
            <p:ph type="sldNum" sz="quarter" idx="5"/>
          </p:nvPr>
        </p:nvSpPr>
        <p:spPr/>
        <p:txBody>
          <a:bodyPr/>
          <a:lstStyle/>
          <a:p>
            <a:fld id="{0FCD9A7D-C57A-4DEE-9EF0-D31709D7501E}" type="slidenum">
              <a:rPr lang="en-US" smtClean="0"/>
              <a:t>30</a:t>
            </a:fld>
            <a:endParaRPr lang="en-US"/>
          </a:p>
        </p:txBody>
      </p:sp>
    </p:spTree>
    <p:extLst>
      <p:ext uri="{BB962C8B-B14F-4D97-AF65-F5344CB8AC3E}">
        <p14:creationId xmlns:p14="http://schemas.microsoft.com/office/powerpoint/2010/main" val="2797213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31: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We’ve listened to this scenario a few times now, so I’m eager to hear your thoughts about Erin’s business problem.</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a:t>
            </a:r>
            <a:r>
              <a:rPr lang="en-US" sz="1200" kern="100">
                <a:latin typeface="Aptos" panose="020B0004020202020204" pitchFamily="34" charset="0"/>
                <a:ea typeface="Aptos" panose="020B0004020202020204" pitchFamily="34" charset="0"/>
                <a:cs typeface="Times New Roman" panose="02020603050405020304" pitchFamily="18" charset="0"/>
              </a:rPr>
              <a:t> What is The Vision?</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31</a:t>
            </a:fld>
            <a:endParaRPr lang="en-US"/>
          </a:p>
        </p:txBody>
      </p:sp>
    </p:spTree>
    <p:extLst>
      <p:ext uri="{BB962C8B-B14F-4D97-AF65-F5344CB8AC3E}">
        <p14:creationId xmlns:p14="http://schemas.microsoft.com/office/powerpoint/2010/main" val="2027579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32: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is The Gap in this scenario? </a:t>
            </a:r>
          </a:p>
          <a:p>
            <a:pPr marL="0" marR="0" lvl="0" indent="0" algn="l" defTabSz="966612" rtl="0" eaLnBrk="1" fontAlgn="auto" latinLnBrk="0" hangingPunct="1">
              <a:lnSpc>
                <a:spcPct val="115000"/>
              </a:lnSpc>
              <a:spcBef>
                <a:spcPts val="0"/>
              </a:spcBef>
              <a:spcAft>
                <a:spcPts val="846"/>
              </a:spcAft>
              <a:buClrTx/>
              <a:buSzTx/>
              <a:buFontTx/>
              <a:buNone/>
              <a:tabLs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66612" rtl="0" eaLnBrk="1" fontAlgn="auto" latinLnBrk="0" hangingPunct="1">
              <a:lnSpc>
                <a:spcPct val="115000"/>
              </a:lnSpc>
              <a:spcBef>
                <a:spcPts val="0"/>
              </a:spcBef>
              <a:spcAft>
                <a:spcPts val="846"/>
              </a:spcAft>
              <a:buClrTx/>
              <a:buSzTx/>
              <a:buFontTx/>
              <a:buNone/>
              <a:tabLs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32</a:t>
            </a:fld>
            <a:endParaRPr lang="en-US"/>
          </a:p>
        </p:txBody>
      </p:sp>
    </p:spTree>
    <p:extLst>
      <p:ext uri="{BB962C8B-B14F-4D97-AF65-F5344CB8AC3E}">
        <p14:creationId xmlns:p14="http://schemas.microsoft.com/office/powerpoint/2010/main" val="2887817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33: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As an Instructional Designer, why does it matter that we understand The Vision &amp; The Gap?</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{Lead Discussion} </a:t>
            </a:r>
            <a:r>
              <a:rPr lang="en-US" sz="1200" b="0" kern="100">
                <a:latin typeface="Aptos" panose="020B0004020202020204" pitchFamily="34" charset="0"/>
                <a:ea typeface="Aptos" panose="020B0004020202020204" pitchFamily="34" charset="0"/>
                <a:cs typeface="Times New Roman" panose="02020603050405020304" pitchFamily="18" charset="0"/>
              </a:rPr>
              <a:t> SMEs often approach problems from a visionary perspective. They know what they want to occur and what the outcome looks like. They may or may not have a granular concept of what each person should do and what actions they need to take. Articulating an accurate Vision helps you, as an ID, align the course to that vision in terms of people, resources, culture. In terms of The Gap, this is where you can gather organizational context as to why the business is not achieving its objective. </a:t>
            </a:r>
          </a:p>
          <a:p>
            <a:pPr defTabSz="966612">
              <a:lnSpc>
                <a:spcPct val="115000"/>
              </a:lnSpc>
              <a:spcAft>
                <a:spcPts val="846"/>
              </a:spcAft>
              <a:defRPr/>
            </a:pPr>
            <a:endParaRPr lang="en-US" sz="1200" b="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0" kern="100">
                <a:latin typeface="Aptos" panose="020B0004020202020204" pitchFamily="34" charset="0"/>
                <a:ea typeface="Aptos" panose="020B0004020202020204" pitchFamily="34" charset="0"/>
                <a:cs typeface="Times New Roman" panose="02020603050405020304" pitchFamily="18" charset="0"/>
              </a:rPr>
              <a:t>U</a:t>
            </a:r>
            <a:r>
              <a:rPr lang="en-US" sz="1200" kern="100">
                <a:latin typeface="Aptos" panose="020B0004020202020204" pitchFamily="34" charset="0"/>
                <a:ea typeface="Aptos" panose="020B0004020202020204" pitchFamily="34" charset="0"/>
                <a:cs typeface="Times New Roman" panose="02020603050405020304" pitchFamily="18" charset="0"/>
              </a:rPr>
              <a:t>ltimately, it comes down to how you’re going to apply learning theory, which is something we don’t talk about much outside an educational setting. Learning theories are proven methods for ensuring your content is delivered with the right slant. In other words, its how you make your learning stick. For instance, if you’re trying to change behavior, it’s helpful to apply transformative learning theory by incorporating the way your learners reflect on their assumptions and beliefs about how things are currently done. A good example would be re-training our stores to the Store of the Future model. Transformative Learning theory would encourage you to engage learners in a dialog to talk about why the company is moving to a new model and how they see themselves thriving in the new model.  On the other hand, if you’re relaying new information, like Erin will be with her cost cutting training, it’s important to incorporate cognitive load theories so that you convey new information at a pace that matches your learner’s ability to process it.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discussion}</a:t>
            </a:r>
            <a:r>
              <a:rPr lang="en-US" sz="1200" kern="100">
                <a:latin typeface="Aptos" panose="020B0004020202020204" pitchFamily="34" charset="0"/>
                <a:ea typeface="Aptos" panose="020B0004020202020204" pitchFamily="34" charset="0"/>
                <a:cs typeface="Times New Roman" panose="02020603050405020304" pitchFamily="18" charset="0"/>
              </a:rPr>
              <a:t> There’s a lot to learning theory so we won’t go deep. For now, know that we should at least consider why we’re training to help us figure out the best solution. What are some good ways we can find that approach?</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Ask a peer</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Ask a GPT</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LinkedIn Learning</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33</a:t>
            </a:fld>
            <a:endParaRPr lang="en-US"/>
          </a:p>
        </p:txBody>
      </p:sp>
    </p:spTree>
    <p:extLst>
      <p:ext uri="{BB962C8B-B14F-4D97-AF65-F5344CB8AC3E}">
        <p14:creationId xmlns:p14="http://schemas.microsoft.com/office/powerpoint/2010/main" val="322375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34: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{Before continuing, pick an agreed-upon “Do”}</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Let’s continue to Page 2 of the Do Sheet. For each “Do” on page 1, we should have an individual Page 2. For this exercise, we’re going to focus on </a:t>
            </a:r>
            <a:r>
              <a:rPr lang="en-US" sz="1200" b="1" kern="100">
                <a:latin typeface="Aptos" panose="020B0004020202020204" pitchFamily="34" charset="0"/>
                <a:ea typeface="Aptos" panose="020B0004020202020204" pitchFamily="34" charset="0"/>
                <a:cs typeface="Times New Roman" panose="02020603050405020304" pitchFamily="18" charset="0"/>
              </a:rPr>
              <a:t>{Insert Do}</a:t>
            </a:r>
            <a:r>
              <a:rPr lang="en-US" sz="1200" kern="100">
                <a:latin typeface="Aptos" panose="020B0004020202020204" pitchFamily="34" charset="0"/>
                <a:ea typeface="Aptos" panose="020B0004020202020204" pitchFamily="34" charset="0"/>
                <a:cs typeface="Times New Roman" panose="02020603050405020304" pitchFamily="18" charset="0"/>
              </a:rPr>
              <a:t>.  Let’s start with Knowledge.  What do our learners need to know to carry out this specific Do?</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34</a:t>
            </a:fld>
            <a:endParaRPr lang="en-US"/>
          </a:p>
        </p:txBody>
      </p:sp>
    </p:spTree>
    <p:extLst>
      <p:ext uri="{BB962C8B-B14F-4D97-AF65-F5344CB8AC3E}">
        <p14:creationId xmlns:p14="http://schemas.microsoft.com/office/powerpoint/2010/main" val="3918238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35: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might be hard to learn?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35</a:t>
            </a:fld>
            <a:endParaRPr lang="en-US"/>
          </a:p>
        </p:txBody>
      </p:sp>
    </p:spTree>
    <p:extLst>
      <p:ext uri="{BB962C8B-B14F-4D97-AF65-F5344CB8AC3E}">
        <p14:creationId xmlns:p14="http://schemas.microsoft.com/office/powerpoint/2010/main" val="3755301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36: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information do they need to memorize and what can they look up?</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36</a:t>
            </a:fld>
            <a:endParaRPr lang="en-US"/>
          </a:p>
        </p:txBody>
      </p:sp>
    </p:spTree>
    <p:extLst>
      <p:ext uri="{BB962C8B-B14F-4D97-AF65-F5344CB8AC3E}">
        <p14:creationId xmlns:p14="http://schemas.microsoft.com/office/powerpoint/2010/main" val="2323588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37: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Prompt Participants} </a:t>
            </a:r>
            <a:r>
              <a:rPr lang="en-US" sz="1200" kern="100">
                <a:latin typeface="Aptos" panose="020B0004020202020204" pitchFamily="34" charset="0"/>
                <a:ea typeface="Aptos" panose="020B0004020202020204" pitchFamily="34" charset="0"/>
                <a:cs typeface="Times New Roman" panose="02020603050405020304" pitchFamily="18" charset="0"/>
              </a:rPr>
              <a:t>What impact does the Knowledge section have in our designs?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a:t>
            </a:r>
          </a:p>
          <a:p>
            <a:pPr defTabSz="966612">
              <a:lnSpc>
                <a:spcPct val="115000"/>
              </a:lnSpc>
              <a:spcAft>
                <a:spcPts val="846"/>
              </a:spcAft>
              <a:defRPr/>
            </a:pPr>
            <a:r>
              <a:rPr lang="en-US" sz="1200" kern="100">
                <a:latin typeface="Aptos" panose="020B0004020202020204" pitchFamily="34" charset="0"/>
                <a:ea typeface="Aptos" panose="020B0004020202020204" pitchFamily="34" charset="0"/>
                <a:cs typeface="Times New Roman" panose="02020603050405020304" pitchFamily="18" charset="0"/>
              </a:rPr>
              <a:t> - Part of our job is to tell them how to do theirs</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Identifying what they already respects their time</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We may need to make corrections when invalid knowledge exists</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 Gaps in knowledge tell you where to spend your time conveying information</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Pointing them to resources helps them identify who, what, or where they can find answers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{Finalize discussion on Knowledge}</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37</a:t>
            </a:fld>
            <a:endParaRPr lang="en-US"/>
          </a:p>
        </p:txBody>
      </p:sp>
    </p:spTree>
    <p:extLst>
      <p:ext uri="{BB962C8B-B14F-4D97-AF65-F5344CB8AC3E}">
        <p14:creationId xmlns:p14="http://schemas.microsoft.com/office/powerpoint/2010/main" val="2919719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38: Scenario 5 (Garden Guardians)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Let’s move on to motivation. I love this because there’s a lot you can do with motivation and as a storyteller, an old-fashioned lesson tied in a contemporary story is my go-to.</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a:t>
            </a:r>
            <a:r>
              <a:rPr lang="en-US" sz="1200" kern="100">
                <a:latin typeface="Aptos" panose="020B0004020202020204" pitchFamily="34" charset="0"/>
                <a:ea typeface="Aptos" panose="020B0004020202020204" pitchFamily="34" charset="0"/>
                <a:cs typeface="Times New Roman" panose="02020603050405020304" pitchFamily="18" charset="0"/>
              </a:rPr>
              <a:t>What are some creative ways you’ve seen motivation conveyed in a learning solution?</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a:t>
            </a:r>
            <a:r>
              <a:rPr lang="en-US" sz="1200" kern="100">
                <a:latin typeface="Aptos" panose="020B0004020202020204" pitchFamily="34" charset="0"/>
                <a:ea typeface="Aptos" panose="020B0004020202020204" pitchFamily="34" charset="0"/>
                <a:cs typeface="Times New Roman" panose="02020603050405020304" pitchFamily="18" charset="0"/>
              </a:rPr>
              <a:t>Shifting to Erin’s team, she mentioned a few ways her team feels motivated to do their best work. What issues did you hear her mention?</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38</a:t>
            </a:fld>
            <a:endParaRPr lang="en-US"/>
          </a:p>
        </p:txBody>
      </p:sp>
    </p:spTree>
    <p:extLst>
      <p:ext uri="{BB962C8B-B14F-4D97-AF65-F5344CB8AC3E}">
        <p14:creationId xmlns:p14="http://schemas.microsoft.com/office/powerpoint/2010/main" val="3737859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39: Scenario 5 (Garden Guardians) Group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a:t>
            </a:r>
            <a:r>
              <a:rPr lang="en-US" sz="1200" kern="100">
                <a:latin typeface="Aptos" panose="020B0004020202020204" pitchFamily="34" charset="0"/>
                <a:ea typeface="Aptos" panose="020B0004020202020204" pitchFamily="34" charset="0"/>
                <a:cs typeface="Times New Roman" panose="02020603050405020304" pitchFamily="18" charset="0"/>
              </a:rPr>
              <a:t>In terms of Erin’s End Result and Do List, what’s going to help this audience care?</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a:t>
            </a:r>
            <a:r>
              <a:rPr lang="en-US" sz="1200" kern="100">
                <a:latin typeface="Aptos" panose="020B0004020202020204" pitchFamily="34" charset="0"/>
                <a:ea typeface="Aptos" panose="020B0004020202020204" pitchFamily="34" charset="0"/>
                <a:cs typeface="Times New Roman" panose="02020603050405020304" pitchFamily="18" charset="0"/>
              </a:rPr>
              <a:t>Are there any thoughts on how Tyler is going to consider Motivation when he designs his course for Erin?</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39</a:t>
            </a:fld>
            <a:endParaRPr lang="en-US"/>
          </a:p>
        </p:txBody>
      </p:sp>
    </p:spTree>
    <p:extLst>
      <p:ext uri="{BB962C8B-B14F-4D97-AF65-F5344CB8AC3E}">
        <p14:creationId xmlns:p14="http://schemas.microsoft.com/office/powerpoint/2010/main" val="13107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 Scenario 1 (Citrus Sunshine Boost), Group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 </a:t>
            </a:r>
            <a:r>
              <a:rPr lang="en-US" sz="1200" kern="100">
                <a:latin typeface="Aptos" panose="020B0004020202020204" pitchFamily="34" charset="0"/>
                <a:ea typeface="Aptos" panose="020B0004020202020204" pitchFamily="34" charset="0"/>
                <a:cs typeface="Times New Roman" panose="02020603050405020304" pitchFamily="18" charset="0"/>
              </a:rPr>
              <a:t>Start with The End Result.  Ask participants what they heard and work together to assemble a strong End Result statement that captures: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0" kern="100">
                <a:latin typeface="Aptos" panose="020B0004020202020204" pitchFamily="34" charset="0"/>
                <a:ea typeface="Aptos" panose="020B0004020202020204" pitchFamily="34" charset="0"/>
                <a:cs typeface="Times New Roman" panose="02020603050405020304" pitchFamily="18" charset="0"/>
              </a:rPr>
              <a:t>- Improvement in sales from 10% to 25% over 8 months.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{Transition to Do List}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identify what the Do’s are. As a group, refine the statements to start with a strong action word.</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Examples:</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Prepare your workstation each day by neatly displaying add-on product.</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Examine each customer’s cart for add-on sales opportunities.</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Engage customers with add-on sales opportunities in a discussion about their purchase.</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Share an add-on product and benefit with interested customers.</a:t>
            </a: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 Ask each interested customer for the sale.</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{Debrief – Ask about challenges, tips, examples.}</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4</a:t>
            </a:fld>
            <a:endParaRPr lang="en-US"/>
          </a:p>
        </p:txBody>
      </p:sp>
    </p:spTree>
    <p:extLst>
      <p:ext uri="{BB962C8B-B14F-4D97-AF65-F5344CB8AC3E}">
        <p14:creationId xmlns:p14="http://schemas.microsoft.com/office/powerpoint/2010/main" val="2387400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40: Scenario 5 (Garden Guardians) Group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The last box, but definitely not the least, on Page 2 of our Do Sheets is Obstacles. This has to do with environmental factors, equipment, personalities, communication, and so on. I hear this topic come up a lot because we have very different audiences as we span from our DCs to Guest Services to Retail and to Corporate. Each of these groups has a personality and unique needs. This category is one our Program Facilitators and Justin are dealing with because they’re sorting out Obstacles in-the-minute. </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from our Program Facilitators} </a:t>
            </a:r>
            <a:r>
              <a:rPr lang="en-US" sz="1200" kern="100">
                <a:latin typeface="Aptos" panose="020B0004020202020204" pitchFamily="34" charset="0"/>
                <a:ea typeface="Aptos" panose="020B0004020202020204" pitchFamily="34" charset="0"/>
                <a:cs typeface="Times New Roman" panose="02020603050405020304" pitchFamily="18" charset="0"/>
              </a:rPr>
              <a:t>After delivering the same course dozens of times, do you find yourself constantly going back and making changes so that the Obstacles are getting smaller and smaller?</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For those of us that have less involvement in Implementation, particularly with eLearning courses, we have a lot that we can learn from this team about planning for Obstacles. Let’s jump into our example with Erin. As an ID, what Obstacles do you think Tyler can plan for in his learning solution?</a:t>
            </a: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40</a:t>
            </a:fld>
            <a:endParaRPr lang="en-US"/>
          </a:p>
        </p:txBody>
      </p:sp>
    </p:spTree>
    <p:extLst>
      <p:ext uri="{BB962C8B-B14F-4D97-AF65-F5344CB8AC3E}">
        <p14:creationId xmlns:p14="http://schemas.microsoft.com/office/powerpoint/2010/main" val="2730255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F403-0F09-6D68-FBB4-15D71339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8559-1108-8ED0-8ED9-D2A880014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0867-BA5F-C138-BAA9-2C10FC8786F0}"/>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41: Scenario 5 (Garden Guardians) Group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participation} </a:t>
            </a:r>
            <a:r>
              <a:rPr lang="en-US" sz="1200" kern="100">
                <a:latin typeface="Aptos" panose="020B0004020202020204" pitchFamily="34" charset="0"/>
                <a:ea typeface="Aptos" panose="020B0004020202020204" pitchFamily="34" charset="0"/>
                <a:cs typeface="Times New Roman" panose="02020603050405020304" pitchFamily="18" charset="0"/>
              </a:rPr>
              <a:t>Specific to this Do, how can he prepare his learners for Obstacles?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Aptos" panose="020B0004020202020204" pitchFamily="34" charset="0"/>
                <a:ea typeface="Aptos" panose="020B0004020202020204" pitchFamily="34" charset="0"/>
                <a:cs typeface="Times New Roman" panose="02020603050405020304" pitchFamily="18" charset="0"/>
              </a:rPr>
              <a:t>{This is a subjective question}</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We’re going to wish Erin the best with her Six Sigma project and move on to Scenario 6, which we’ll do in break-out teams.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0271BA86-9FDA-6ADD-A572-046F4373F9E9}"/>
              </a:ext>
            </a:extLst>
          </p:cNvPr>
          <p:cNvSpPr>
            <a:spLocks noGrp="1"/>
          </p:cNvSpPr>
          <p:nvPr>
            <p:ph type="sldNum" sz="quarter" idx="5"/>
          </p:nvPr>
        </p:nvSpPr>
        <p:spPr/>
        <p:txBody>
          <a:bodyPr/>
          <a:lstStyle/>
          <a:p>
            <a:fld id="{0FCD9A7D-C57A-4DEE-9EF0-D31709D7501E}" type="slidenum">
              <a:rPr lang="en-US" smtClean="0"/>
              <a:t>41</a:t>
            </a:fld>
            <a:endParaRPr lang="en-US"/>
          </a:p>
        </p:txBody>
      </p:sp>
    </p:spTree>
    <p:extLst>
      <p:ext uri="{BB962C8B-B14F-4D97-AF65-F5344CB8AC3E}">
        <p14:creationId xmlns:p14="http://schemas.microsoft.com/office/powerpoint/2010/main" val="943935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9588-7D6E-0A74-4400-B5C65B043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A1B8E-41C7-5B27-618F-248CEB099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56BBB-BACF-4A0D-795B-B3A3A5FCAD2A}"/>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42: Scenario 6 (Facilities), Break Out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46"/>
              </a:spcAft>
              <a:buClrTx/>
              <a:buSzTx/>
              <a:buFontTx/>
              <a:buNone/>
              <a:tabLst/>
              <a:defRPr/>
            </a:pPr>
            <a:r>
              <a:rPr lang="en-US" sz="1200" b="1" kern="100">
                <a:latin typeface="Aptos" panose="020B0004020202020204" pitchFamily="34" charset="0"/>
                <a:ea typeface="Aptos" panose="020B0004020202020204" pitchFamily="34" charset="0"/>
                <a:cs typeface="Times New Roman" panose="02020603050405020304" pitchFamily="18" charset="0"/>
              </a:rPr>
              <a:t>{Preparation: Prior to session, have work spaces for each work group ready-to-go}</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For the next activity, you’ll use Scenario 6, our final scenario. You’ll have 45 minutes to work as a team on this activity.  That is going to go by very quickly, so Scenario 6 is possibly the easiest problem to solve for, but there are still some real obstacles and motivational issues to consider. We’ll going to listen to the Scenario together then break out into small groups based on your teams. </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{Check for questions}</a:t>
            </a:r>
            <a:r>
              <a:rPr lang="en-US" sz="1200" kern="100">
                <a:latin typeface="Aptos" panose="020B0004020202020204" pitchFamily="34" charset="0"/>
                <a:cs typeface="Times New Roman" panose="02020603050405020304" pitchFamily="18" charset="0"/>
              </a:rPr>
              <a:t> Once in your teams, complete a Do Sheet. For time, you can pick a single “Do” and we’ll skip the Practice box.</a:t>
            </a:r>
          </a:p>
          <a:p>
            <a:pPr>
              <a:lnSpc>
                <a:spcPct val="115000"/>
              </a:lnSpc>
              <a:spcAft>
                <a:spcPts val="846"/>
              </a:spcAft>
            </a:pPr>
            <a:endParaRPr lang="en-US" sz="1200"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{Play audio}</a:t>
            </a:r>
          </a:p>
          <a:p>
            <a:pPr>
              <a:lnSpc>
                <a:spcPct val="115000"/>
              </a:lnSpc>
              <a:spcAft>
                <a:spcPts val="846"/>
              </a:spcAft>
            </a:pPr>
            <a:endParaRPr lang="en-US" sz="1200" b="1" kern="100">
              <a:latin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cs typeface="Times New Roman" panose="02020603050405020304" pitchFamily="18" charset="0"/>
              </a:rPr>
              <a:t>{Break out the groups to their work spaces}</a:t>
            </a:r>
          </a:p>
        </p:txBody>
      </p:sp>
      <p:sp>
        <p:nvSpPr>
          <p:cNvPr id="4" name="Slide Number Placeholder 3">
            <a:extLst>
              <a:ext uri="{FF2B5EF4-FFF2-40B4-BE49-F238E27FC236}">
                <a16:creationId xmlns:a16="http://schemas.microsoft.com/office/drawing/2014/main" id="{D95FC801-4600-FB05-B79D-63E22DE51AFC}"/>
              </a:ext>
            </a:extLst>
          </p:cNvPr>
          <p:cNvSpPr>
            <a:spLocks noGrp="1"/>
          </p:cNvSpPr>
          <p:nvPr>
            <p:ph type="sldNum" sz="quarter" idx="5"/>
          </p:nvPr>
        </p:nvSpPr>
        <p:spPr/>
        <p:txBody>
          <a:bodyPr/>
          <a:lstStyle/>
          <a:p>
            <a:fld id="{0FCD9A7D-C57A-4DEE-9EF0-D31709D7501E}" type="slidenum">
              <a:rPr lang="en-US" smtClean="0"/>
              <a:t>42</a:t>
            </a:fld>
            <a:endParaRPr lang="en-US"/>
          </a:p>
        </p:txBody>
      </p:sp>
    </p:spTree>
    <p:extLst>
      <p:ext uri="{BB962C8B-B14F-4D97-AF65-F5344CB8AC3E}">
        <p14:creationId xmlns:p14="http://schemas.microsoft.com/office/powerpoint/2010/main" val="3939400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3BF7-33A8-DB4E-F699-F1FFB57DC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B559-F3B1-9E8B-1705-04696762B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A86C2-843E-D584-BD13-8A2C6D5A9E61}"/>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43: Scenario 6 (Facilities), Break Out Activity</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{Welcome participants back} </a:t>
            </a:r>
            <a:r>
              <a:rPr lang="en-US" sz="1200" kern="100">
                <a:latin typeface="Aptos" panose="020B0004020202020204" pitchFamily="34" charset="0"/>
                <a:ea typeface="Aptos" panose="020B0004020202020204" pitchFamily="34" charset="0"/>
                <a:cs typeface="Times New Roman" panose="02020603050405020304" pitchFamily="18" charset="0"/>
              </a:rPr>
              <a:t>We’re back for our group presentations and I’m eager to see what you’ve come up with. To keep you on your toes, I’m going to do things a little different. I’m going to go around the room and call on teams at random to answer one of the 4 questions on the screen.</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 by calling on teams at random. Ask the first team to answer the first question, then have a second team provide additional insight.  Ask the third team to answer the second question, then have the fourth team provide their insight. Continue that cadence going through all four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{Allows the teams and leaders to engage in a meaningful dialog. Ask probing questions, if needed, as they come up.}</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EE929623-4169-EF4E-6811-D4D005F842B5}"/>
              </a:ext>
            </a:extLst>
          </p:cNvPr>
          <p:cNvSpPr>
            <a:spLocks noGrp="1"/>
          </p:cNvSpPr>
          <p:nvPr>
            <p:ph type="sldNum" sz="quarter" idx="5"/>
          </p:nvPr>
        </p:nvSpPr>
        <p:spPr/>
        <p:txBody>
          <a:bodyPr/>
          <a:lstStyle/>
          <a:p>
            <a:fld id="{0FCD9A7D-C57A-4DEE-9EF0-D31709D7501E}" type="slidenum">
              <a:rPr lang="en-US" smtClean="0"/>
              <a:t>43</a:t>
            </a:fld>
            <a:endParaRPr lang="en-US"/>
          </a:p>
        </p:txBody>
      </p:sp>
    </p:spTree>
    <p:extLst>
      <p:ext uri="{BB962C8B-B14F-4D97-AF65-F5344CB8AC3E}">
        <p14:creationId xmlns:p14="http://schemas.microsoft.com/office/powerpoint/2010/main" val="3815716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A0AB-C040-1D17-C442-B72A4B924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8A677-427F-CDC7-9A30-57D0B7702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875AE-5E67-D50F-DF83-7F4981302A64}"/>
              </a:ext>
            </a:extLst>
          </p:cNvPr>
          <p:cNvSpPr>
            <a:spLocks noGrp="1"/>
          </p:cNvSpPr>
          <p:nvPr>
            <p:ph type="body" idx="1"/>
          </p:nvPr>
        </p:nvSpPr>
        <p:spPr/>
        <p:txBody>
          <a:bodyPr/>
          <a:lstStyle/>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Slide 44: Session 3 Debrief - Expectations</a:t>
            </a: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{Say this} </a:t>
            </a:r>
            <a:r>
              <a:rPr lang="en-US" sz="1200" b="0" i="0">
                <a:solidFill>
                  <a:srgbClr val="424242"/>
                </a:solidFill>
                <a:effectLst/>
                <a:latin typeface="+mn-lt"/>
              </a:rPr>
              <a:t>We've covered a lot today. I sincerely hope the mix of scenarios and activities has been helpful.</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{Pause briefly} </a:t>
            </a:r>
            <a:r>
              <a:rPr lang="en-US" sz="1200" kern="100">
                <a:latin typeface="+mn-lt"/>
                <a:ea typeface="Aptos" panose="020B0004020202020204" pitchFamily="34" charset="0"/>
                <a:cs typeface="Times New Roman" panose="02020603050405020304" pitchFamily="18" charset="0"/>
              </a:rPr>
              <a:t> We have one final activity and that’s on the Practice box on Page 2 of the Do Sheets. You’ll receive instructions shortly – the activity will include some self-paced work and a final team exercise to create the ultimate example of a great Do Sheet.  Once your team has the sheets completed, we’re going to post them in a Teams Chat. I’d appreciate it if you shared your praise, suggestions, and questions in that chat because this is an important dialog to have in the group.</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defTabSz="966612">
              <a:lnSpc>
                <a:spcPct val="115000"/>
              </a:lnSpc>
              <a:spcAft>
                <a:spcPts val="846"/>
              </a:spcAft>
              <a:defRPr/>
            </a:pPr>
            <a:r>
              <a:rPr lang="en-US" sz="1200" b="1" kern="100">
                <a:latin typeface="+mn-lt"/>
                <a:ea typeface="Aptos" panose="020B0004020202020204" pitchFamily="34" charset="0"/>
                <a:cs typeface="Times New Roman" panose="02020603050405020304" pitchFamily="18" charset="0"/>
              </a:rPr>
              <a:t>{Pause for any feedback] </a:t>
            </a:r>
            <a:r>
              <a:rPr lang="en-US" sz="1200" kern="100">
                <a:latin typeface="+mn-lt"/>
                <a:ea typeface="Aptos" panose="020B0004020202020204" pitchFamily="34" charset="0"/>
                <a:cs typeface="Times New Roman" panose="02020603050405020304" pitchFamily="18" charset="0"/>
              </a:rPr>
              <a:t>Once that’s done, Lucas and our managers will be looking at the Do Sheets from this activity and gathering to provide us with their final thoughts in our L&amp;D Total Team Meeting.</a:t>
            </a:r>
          </a:p>
          <a:p>
            <a:pPr defTabSz="966612">
              <a:lnSpc>
                <a:spcPct val="115000"/>
              </a:lnSpc>
              <a:spcAft>
                <a:spcPts val="846"/>
              </a:spcAft>
              <a:defRPr/>
            </a:pPr>
            <a:endParaRPr lang="en-US" sz="1200" kern="100">
              <a:latin typeface="+mn-lt"/>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mn-lt"/>
                <a:ea typeface="Aptos" panose="020B0004020202020204" pitchFamily="34" charset="0"/>
                <a:cs typeface="Times New Roman" panose="02020603050405020304" pitchFamily="18" charset="0"/>
              </a:rPr>
              <a:t>{Check for questions}</a:t>
            </a:r>
          </a:p>
        </p:txBody>
      </p:sp>
      <p:sp>
        <p:nvSpPr>
          <p:cNvPr id="4" name="Slide Number Placeholder 3">
            <a:extLst>
              <a:ext uri="{FF2B5EF4-FFF2-40B4-BE49-F238E27FC236}">
                <a16:creationId xmlns:a16="http://schemas.microsoft.com/office/drawing/2014/main" id="{D5E91BCA-AB9D-FEB3-E064-4D016AFBA5DC}"/>
              </a:ext>
            </a:extLst>
          </p:cNvPr>
          <p:cNvSpPr>
            <a:spLocks noGrp="1"/>
          </p:cNvSpPr>
          <p:nvPr>
            <p:ph type="sldNum" sz="quarter" idx="5"/>
          </p:nvPr>
        </p:nvSpPr>
        <p:spPr/>
        <p:txBody>
          <a:bodyPr/>
          <a:lstStyle/>
          <a:p>
            <a:fld id="{0FCD9A7D-C57A-4DEE-9EF0-D31709D7501E}" type="slidenum">
              <a:rPr lang="en-US" smtClean="0"/>
              <a:t>44</a:t>
            </a:fld>
            <a:endParaRPr lang="en-US"/>
          </a:p>
        </p:txBody>
      </p:sp>
    </p:spTree>
    <p:extLst>
      <p:ext uri="{BB962C8B-B14F-4D97-AF65-F5344CB8AC3E}">
        <p14:creationId xmlns:p14="http://schemas.microsoft.com/office/powerpoint/2010/main" val="2170031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6B62-B14B-1405-BB83-621F52527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BB96C-7360-FF9C-D1EE-B195E9862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7438B-1EB9-EDDA-C7B4-4FDDF6A945B4}"/>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45: Session 1 Debrief - Feedback</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With the last few minutes, I want to turn the floor over to Lucas and our managers. First, a few words on what types of things you steer away from when identifying who your learners are.  Then, we’ll get some feedback on the team’s observations in terms of what went well and should be repeated, and where our opportunities are as we move forward.</a:t>
            </a:r>
            <a:endParaRPr lang="en-US" sz="1200" b="1"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E78F50C-08B0-B85D-7200-8701C7CAE3A4}"/>
              </a:ext>
            </a:extLst>
          </p:cNvPr>
          <p:cNvSpPr>
            <a:spLocks noGrp="1"/>
          </p:cNvSpPr>
          <p:nvPr>
            <p:ph type="sldNum" sz="quarter" idx="5"/>
          </p:nvPr>
        </p:nvSpPr>
        <p:spPr/>
        <p:txBody>
          <a:bodyPr/>
          <a:lstStyle/>
          <a:p>
            <a:fld id="{0FCD9A7D-C57A-4DEE-9EF0-D31709D7501E}" type="slidenum">
              <a:rPr lang="en-US" smtClean="0"/>
              <a:t>45</a:t>
            </a:fld>
            <a:endParaRPr lang="en-US"/>
          </a:p>
        </p:txBody>
      </p:sp>
    </p:spTree>
    <p:extLst>
      <p:ext uri="{BB962C8B-B14F-4D97-AF65-F5344CB8AC3E}">
        <p14:creationId xmlns:p14="http://schemas.microsoft.com/office/powerpoint/2010/main" val="11099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5: Scenario 2 (Expense Reports), Introduction &amp; Audio</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{Introduce scenario 2} </a:t>
            </a:r>
            <a:r>
              <a:rPr lang="en-US" sz="1200" kern="100">
                <a:latin typeface="Aptos" panose="020B0004020202020204" pitchFamily="34" charset="0"/>
                <a:ea typeface="Aptos" panose="020B0004020202020204" pitchFamily="34" charset="0"/>
                <a:cs typeface="Times New Roman" panose="02020603050405020304" pitchFamily="18" charset="0"/>
              </a:rPr>
              <a:t>We’re going to move on to Exercise 2. Similar to the first exercise, we’ll listen to another mock SME call. Then, you will independently establish The End Result and create a Do List to present them to the group. I’ll be here to get your ideas up on the board but it will be up to the group to refine your ideas into strong End Results and Do statements.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{Prompt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In our 2</a:t>
            </a:r>
            <a:r>
              <a:rPr lang="en-US" sz="1200" kern="100" baseline="30000">
                <a:latin typeface="Aptos" panose="020B0004020202020204" pitchFamily="34" charset="0"/>
                <a:ea typeface="Aptos" panose="020B0004020202020204" pitchFamily="34" charset="0"/>
                <a:cs typeface="Times New Roman" panose="02020603050405020304" pitchFamily="18" charset="0"/>
              </a:rPr>
              <a:t>nd</a:t>
            </a:r>
            <a:r>
              <a:rPr lang="en-US" sz="1200" kern="100">
                <a:latin typeface="Aptos" panose="020B0004020202020204" pitchFamily="34" charset="0"/>
                <a:ea typeface="Aptos" panose="020B0004020202020204" pitchFamily="34" charset="0"/>
                <a:cs typeface="Times New Roman" panose="02020603050405020304" pitchFamily="18" charset="0"/>
              </a:rPr>
              <a:t> scenario, our ID, Tyler, is talking to Giselle, the accounting manager at Full Sun Growers.  The accounting team needs help rolling out training to the sales team who has some issues with their sales reports.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The call is also about 4 minutes. As it plays, listen for The End Result and the Do List taking notes as you go on. Giselle is frustrated, so try to sift through her frustrations and focus on identifying the End Results and her needs for a strong Do List.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Just like in the prior call, keep Diane Elkins’ lessons in mind. When listening for The End Result, listen for measurable changes we want to see as a result of this training. For The Do List, listen for the specific actions team members need to perform to achieve The End Result.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{Play recording then move to the next slide}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5</a:t>
            </a:fld>
            <a:endParaRPr lang="en-US"/>
          </a:p>
        </p:txBody>
      </p:sp>
    </p:spTree>
    <p:extLst>
      <p:ext uri="{BB962C8B-B14F-4D97-AF65-F5344CB8AC3E}">
        <p14:creationId xmlns:p14="http://schemas.microsoft.com/office/powerpoint/2010/main" val="352089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6: Scenario 2 (Expense Reports), Individual Activity</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work independently for 20 minutes to identify The End Result and The Do List before getting together in groups. Direct them to the paper script if they need to review portions of the call.</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18 minutes}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wrap up in 2 minutes and then join their teams for the next part of the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6</a:t>
            </a:fld>
            <a:endParaRPr lang="en-US"/>
          </a:p>
        </p:txBody>
      </p:sp>
    </p:spTree>
    <p:extLst>
      <p:ext uri="{BB962C8B-B14F-4D97-AF65-F5344CB8AC3E}">
        <p14:creationId xmlns:p14="http://schemas.microsoft.com/office/powerpoint/2010/main" val="201744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7: Scenario 2 (Expense Reports), Group Activity</a:t>
            </a: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2 minutes} </a:t>
            </a:r>
            <a:r>
              <a:rPr lang="en-US" sz="1200" kern="100">
                <a:latin typeface="Aptos" panose="020B0004020202020204" pitchFamily="34" charset="0"/>
                <a:ea typeface="Aptos" panose="020B0004020202020204" pitchFamily="34" charset="0"/>
                <a:cs typeface="Times New Roman" panose="02020603050405020304" pitchFamily="18" charset="0"/>
              </a:rPr>
              <a:t>Ask the group to share their findings with their teams and work together on a unified End Result and Do List. They have 20 minutes.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kern="100">
                <a:latin typeface="Aptos" panose="020B0004020202020204" pitchFamily="34" charset="0"/>
                <a:ea typeface="Aptos" panose="020B0004020202020204" pitchFamily="34" charset="0"/>
                <a:cs typeface="Times New Roman" panose="02020603050405020304" pitchFamily="18" charset="0"/>
              </a:rPr>
              <a:t>{</a:t>
            </a:r>
            <a:r>
              <a:rPr lang="en-US" sz="1200" b="1" kern="100">
                <a:latin typeface="Aptos" panose="020B0004020202020204" pitchFamily="34" charset="0"/>
                <a:ea typeface="Aptos" panose="020B0004020202020204" pitchFamily="34" charset="0"/>
                <a:cs typeface="Times New Roman" panose="02020603050405020304" pitchFamily="18" charset="0"/>
              </a:rPr>
              <a:t>Wait 18 minutes} </a:t>
            </a:r>
            <a:r>
              <a:rPr lang="en-US" sz="1200" kern="100">
                <a:latin typeface="Aptos" panose="020B0004020202020204" pitchFamily="34" charset="0"/>
                <a:ea typeface="Aptos" panose="020B0004020202020204" pitchFamily="34" charset="0"/>
                <a:cs typeface="Times New Roman" panose="02020603050405020304" pitchFamily="18" charset="0"/>
              </a:rPr>
              <a:t>Ask the groups to wrap up in 2 minutes and designate a speaker who will share their results.</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2 minutes}</a:t>
            </a:r>
            <a:r>
              <a:rPr lang="en-US" sz="1200" kern="100">
                <a:latin typeface="Aptos" panose="020B0004020202020204" pitchFamily="34" charset="0"/>
                <a:ea typeface="Aptos" panose="020B0004020202020204" pitchFamily="34" charset="0"/>
                <a:cs typeface="Times New Roman" panose="02020603050405020304" pitchFamily="18" charset="0"/>
              </a:rPr>
              <a:t> Ask the groups to share their End Results and Do Lists out loud.</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{Debrief – Ask about challenges, tips, examples.}</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7</a:t>
            </a:fld>
            <a:endParaRPr lang="en-US"/>
          </a:p>
        </p:txBody>
      </p:sp>
    </p:spTree>
    <p:extLst>
      <p:ext uri="{BB962C8B-B14F-4D97-AF65-F5344CB8AC3E}">
        <p14:creationId xmlns:p14="http://schemas.microsoft.com/office/powerpoint/2010/main" val="16952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8: Scenario 3 (Garden of Excellence), Introduction &amp; Audio</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{Introduce scenario 3} </a:t>
            </a:r>
            <a:r>
              <a:rPr lang="en-US" sz="1200" kern="100">
                <a:latin typeface="Aptos" panose="020B0004020202020204" pitchFamily="34" charset="0"/>
                <a:ea typeface="Aptos" panose="020B0004020202020204" pitchFamily="34" charset="0"/>
                <a:cs typeface="Times New Roman" panose="02020603050405020304" pitchFamily="18" charset="0"/>
              </a:rPr>
              <a:t>We’re going to continue with Tyler’s next SME call, this time with Alex, a manager in Full Sun’s contact center. Alex’s team is dealing with some challenges with change management.</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The call will last about 6 minutes, following the cadence of the prior 2 calls. Listen again for The End Result and the Do List taking notes as you go. When the call is complete, we’ll move through the activity the same way we did in the prior call with Marie, the accounting manager. First, you’ll work independently and then in your teams to establish The End Result and The Do Lists. For this scenario, we’re going to expand the discussion a bit. As you listen to the scenario between Tyler and Alex, see if you can identify Alex’s Vision and The Gap.</a:t>
            </a:r>
          </a:p>
          <a:p>
            <a:pPr>
              <a:lnSpc>
                <a:spcPct val="115000"/>
              </a:lnSpc>
              <a:spcAft>
                <a:spcPts val="846"/>
              </a:spcAft>
            </a:pPr>
            <a:endParaRPr lang="en-US" sz="12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{Say this} </a:t>
            </a:r>
            <a:r>
              <a:rPr lang="en-US" sz="1200" kern="100">
                <a:latin typeface="Aptos" panose="020B0004020202020204" pitchFamily="34" charset="0"/>
                <a:ea typeface="Aptos" panose="020B0004020202020204" pitchFamily="34" charset="0"/>
                <a:cs typeface="Times New Roman" panose="02020603050405020304" pitchFamily="18" charset="0"/>
              </a:rPr>
              <a:t>I’ll repeat it once again so that we stay laser-focused on the task at hand: keep in our training with Diane Elkins. When listening for The End Result, listen for measurable changes we want to see as a result of this training. For The Do List, listen for the specific actions team members need to perform to achieve The End Result. For The Vision, listen for how Alex intends The End Result to impact the business. And for The Gap, listen for cues that explain the underlying reason Alex’s department is experiencing an issue.</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understanding}</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{Play recording then continue to next slide}</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8</a:t>
            </a:fld>
            <a:endParaRPr lang="en-US"/>
          </a:p>
        </p:txBody>
      </p:sp>
    </p:spTree>
    <p:extLst>
      <p:ext uri="{BB962C8B-B14F-4D97-AF65-F5344CB8AC3E}">
        <p14:creationId xmlns:p14="http://schemas.microsoft.com/office/powerpoint/2010/main" val="239701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016D-DFCF-7676-9DA6-069ED3FAB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678A-C679-90BA-BC47-73EE8C66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FE60-5B3A-A324-7218-8DAF09F14458}"/>
              </a:ext>
            </a:extLst>
          </p:cNvPr>
          <p:cNvSpPr>
            <a:spLocks noGrp="1"/>
          </p:cNvSpPr>
          <p:nvPr>
            <p:ph type="body" idx="1"/>
          </p:nvPr>
        </p:nvSpPr>
        <p:spPr/>
        <p:txBody>
          <a:bodyPr/>
          <a:lstStyle/>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Slide 9: Scenario 3 (Garden of Excellence), Individual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{Check for questions}</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{Lead conversation}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work independently for 20 minutes to identify The End Result, The Do List, The Vision, and The Gap, before assembling in groups. Direct them to the paper script if they need to review portions of the call.</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{Wait 18 minutes} </a:t>
            </a:r>
            <a:r>
              <a:rPr lang="en-US" sz="1200" kern="100">
                <a:latin typeface="Aptos" panose="020B0004020202020204" pitchFamily="34" charset="0"/>
                <a:ea typeface="Aptos" panose="020B0004020202020204" pitchFamily="34" charset="0"/>
                <a:cs typeface="Times New Roman" panose="02020603050405020304" pitchFamily="18" charset="0"/>
              </a:rPr>
              <a:t>Ask participants to wrap up in 2 minutes then get together with their teams for the next part of the activity.</a:t>
            </a:r>
          </a:p>
          <a:p>
            <a:pPr>
              <a:lnSpc>
                <a:spcPct val="115000"/>
              </a:lnSpc>
              <a:spcAft>
                <a:spcPts val="846"/>
              </a:spcAft>
            </a:pPr>
            <a:endParaRPr lang="en-US" sz="1200" b="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46"/>
              </a:spcAft>
            </a:pPr>
            <a:r>
              <a:rPr lang="en-US" sz="1200" b="1" kern="100">
                <a:latin typeface="Aptos" panose="020B0004020202020204" pitchFamily="34" charset="0"/>
                <a:ea typeface="Aptos" panose="020B0004020202020204" pitchFamily="34" charset="0"/>
                <a:cs typeface="Times New Roman" panose="02020603050405020304" pitchFamily="18" charset="0"/>
              </a:rPr>
              <a:t>{Continue to next slide}</a:t>
            </a:r>
          </a:p>
          <a:p>
            <a:endParaRPr lang="en-US"/>
          </a:p>
        </p:txBody>
      </p:sp>
      <p:sp>
        <p:nvSpPr>
          <p:cNvPr id="4" name="Slide Number Placeholder 3">
            <a:extLst>
              <a:ext uri="{FF2B5EF4-FFF2-40B4-BE49-F238E27FC236}">
                <a16:creationId xmlns:a16="http://schemas.microsoft.com/office/drawing/2014/main" id="{B04A265D-53F9-9F37-DFBE-A72F07899833}"/>
              </a:ext>
            </a:extLst>
          </p:cNvPr>
          <p:cNvSpPr>
            <a:spLocks noGrp="1"/>
          </p:cNvSpPr>
          <p:nvPr>
            <p:ph type="sldNum" sz="quarter" idx="5"/>
          </p:nvPr>
        </p:nvSpPr>
        <p:spPr/>
        <p:txBody>
          <a:bodyPr/>
          <a:lstStyle/>
          <a:p>
            <a:fld id="{0FCD9A7D-C57A-4DEE-9EF0-D31709D7501E}" type="slidenum">
              <a:rPr lang="en-US" smtClean="0"/>
              <a:t>9</a:t>
            </a:fld>
            <a:endParaRPr lang="en-US"/>
          </a:p>
        </p:txBody>
      </p:sp>
    </p:spTree>
    <p:extLst>
      <p:ext uri="{BB962C8B-B14F-4D97-AF65-F5344CB8AC3E}">
        <p14:creationId xmlns:p14="http://schemas.microsoft.com/office/powerpoint/2010/main" val="2411351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A88D-3C61-C467-8C14-685B7DBDE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45BF4-510E-FEE1-33EE-8EAC3C195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95852F-B379-14EA-A8C8-B6C14CA9EDFB}"/>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75EAE788-B717-5356-6063-A1C182788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E3D57-6F4F-0998-CD5E-369C5DAA993A}"/>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202592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5F10-210A-2FD4-EF9B-1BE19F86E0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F4B02-8462-30FD-C140-026AF6CC0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CB843-1F4C-6D38-6417-397D5B19FC9E}"/>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21CFDD0A-1575-3E44-750F-1522F63CB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AC004-132A-D1A0-2D6C-9376FEE39D99}"/>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248331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EDD54-BDD4-B589-B3B5-08E115E97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9E244-20A4-3E04-F650-C3F2CD6FA9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12519-362E-D84F-F0B4-2BD25E5F54C8}"/>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4021888E-F332-1BDB-C257-3946A9B4D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B2820-F440-0723-C29A-767ECDD3E26D}"/>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10887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BF37-CAAE-21B0-7F9B-96312BE5A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97380-5411-28AD-0254-B8251BAFC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C0B4A-385E-F179-FA5A-9D0B89EF63D0}"/>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727BD1EE-4BC3-259F-34AA-1B729DB5E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824AE-1F13-178F-C620-93EFF0618BCB}"/>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247204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330B-63B9-E47A-B191-2F6160189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BE2322-ED2E-D2C2-3350-CAB21E0F79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60ED08-D1ED-DEF1-1B2E-364513BBC437}"/>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48CF801F-D21E-FF5B-5E80-E6CCE28A0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80BA3-3719-56A4-5E0C-2C25DA457D84}"/>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372407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D721-DD5C-A233-B54F-70455946B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D4329-6F28-F511-7F58-3AAF842DF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151F7-06E5-ED13-458E-2EA38DE53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43F7-0D20-F21F-ECA7-278A0829263F}"/>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6" name="Footer Placeholder 5">
            <a:extLst>
              <a:ext uri="{FF2B5EF4-FFF2-40B4-BE49-F238E27FC236}">
                <a16:creationId xmlns:a16="http://schemas.microsoft.com/office/drawing/2014/main" id="{AE56A8AE-29E9-95C9-9A61-49B45CB62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E645A-D02D-977B-DE45-83852F282229}"/>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195904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BFF-ADBF-D6D3-56FC-CDDBE7EEA5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0A814-FD18-5612-BB12-F8048EAEB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BA11F-0CDF-0833-8A90-9A6A90FE33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2B6A2A-978C-0966-A361-8B0D4FF75E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07E66-BCD6-E5DE-94B7-90091D024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D6ECF-4116-F361-2B78-CD00E0C14905}"/>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8" name="Footer Placeholder 7">
            <a:extLst>
              <a:ext uri="{FF2B5EF4-FFF2-40B4-BE49-F238E27FC236}">
                <a16:creationId xmlns:a16="http://schemas.microsoft.com/office/drawing/2014/main" id="{825BE4EE-E3FF-A8EA-BA46-6B3909C37F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33B543-58F3-B064-2BB6-02A483A9F6C0}"/>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134422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C658-D876-BA50-BF64-52582F9583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F919C-93A0-7451-F30E-91F04128EDC9}"/>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4" name="Footer Placeholder 3">
            <a:extLst>
              <a:ext uri="{FF2B5EF4-FFF2-40B4-BE49-F238E27FC236}">
                <a16:creationId xmlns:a16="http://schemas.microsoft.com/office/drawing/2014/main" id="{B456189D-6E32-1B0C-45B6-BDC5843ED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1544D1-988D-A650-D3FA-E7C352606B85}"/>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81791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EA50F-3D45-BC40-A474-F579E79E4D12}"/>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3" name="Footer Placeholder 2">
            <a:extLst>
              <a:ext uri="{FF2B5EF4-FFF2-40B4-BE49-F238E27FC236}">
                <a16:creationId xmlns:a16="http://schemas.microsoft.com/office/drawing/2014/main" id="{88EAAAF0-6790-96BA-8EEE-291D5A383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6AC8B9-4CA2-81EC-8259-9B70908654E1}"/>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346689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2B03-43DC-59F8-6E03-60B96FC8C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F2DF1-04B4-8953-A07C-4A3DA848B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F64FD-AB77-9C66-A27A-B26C4269D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A85DF-14D8-0821-E651-D08727CEC61C}"/>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6" name="Footer Placeholder 5">
            <a:extLst>
              <a:ext uri="{FF2B5EF4-FFF2-40B4-BE49-F238E27FC236}">
                <a16:creationId xmlns:a16="http://schemas.microsoft.com/office/drawing/2014/main" id="{2CE63082-99A7-CE8E-A0E8-6C5D4D0F4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CDA8D-429C-118F-199B-AF5B2C6CC4E6}"/>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325116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8260-814A-C243-DA3C-2FFCC9CAB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E89583-1D71-B6AA-D32A-7387DCBEDF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BF106E-3D54-B73B-C5E9-527D853C3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7D0C9-8EFE-FB1F-C972-9666BB58DAB4}"/>
              </a:ext>
            </a:extLst>
          </p:cNvPr>
          <p:cNvSpPr>
            <a:spLocks noGrp="1"/>
          </p:cNvSpPr>
          <p:nvPr>
            <p:ph type="dt" sz="half" idx="10"/>
          </p:nvPr>
        </p:nvSpPr>
        <p:spPr/>
        <p:txBody>
          <a:bodyPr/>
          <a:lstStyle/>
          <a:p>
            <a:fld id="{0F1282C7-FE09-4BCF-ACDA-198EBB06A5CD}" type="datetimeFigureOut">
              <a:rPr lang="en-US" smtClean="0"/>
              <a:t>7/15/2025</a:t>
            </a:fld>
            <a:endParaRPr lang="en-US"/>
          </a:p>
        </p:txBody>
      </p:sp>
      <p:sp>
        <p:nvSpPr>
          <p:cNvPr id="6" name="Footer Placeholder 5">
            <a:extLst>
              <a:ext uri="{FF2B5EF4-FFF2-40B4-BE49-F238E27FC236}">
                <a16:creationId xmlns:a16="http://schemas.microsoft.com/office/drawing/2014/main" id="{FF8B90CE-2542-727C-B204-A322FE6A8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70E85-9A2F-0275-18B7-53D6F7FF448D}"/>
              </a:ext>
            </a:extLst>
          </p:cNvPr>
          <p:cNvSpPr>
            <a:spLocks noGrp="1"/>
          </p:cNvSpPr>
          <p:nvPr>
            <p:ph type="sldNum" sz="quarter" idx="12"/>
          </p:nvPr>
        </p:nvSpPr>
        <p:spPr/>
        <p:txBody>
          <a:bodyPr/>
          <a:lstStyle/>
          <a:p>
            <a:fld id="{45D31D4F-A3AE-4D21-B1FF-DAC0839C54DD}" type="slidenum">
              <a:rPr lang="en-US" smtClean="0"/>
              <a:t>‹#›</a:t>
            </a:fld>
            <a:endParaRPr lang="en-US"/>
          </a:p>
        </p:txBody>
      </p:sp>
    </p:spTree>
    <p:extLst>
      <p:ext uri="{BB962C8B-B14F-4D97-AF65-F5344CB8AC3E}">
        <p14:creationId xmlns:p14="http://schemas.microsoft.com/office/powerpoint/2010/main" val="293587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1BD38C-859A-4F3C-5142-E64FD6DAC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806A2C-E025-3B13-A741-2E38342CEE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3453D-594F-0AF2-47D3-AE24CD1F1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1282C7-FE09-4BCF-ACDA-198EBB06A5CD}" type="datetimeFigureOut">
              <a:rPr lang="en-US" smtClean="0"/>
              <a:t>7/15/2025</a:t>
            </a:fld>
            <a:endParaRPr lang="en-US"/>
          </a:p>
        </p:txBody>
      </p:sp>
      <p:sp>
        <p:nvSpPr>
          <p:cNvPr id="5" name="Footer Placeholder 4">
            <a:extLst>
              <a:ext uri="{FF2B5EF4-FFF2-40B4-BE49-F238E27FC236}">
                <a16:creationId xmlns:a16="http://schemas.microsoft.com/office/drawing/2014/main" id="{9C623EBC-8B12-EBF2-618E-32706796D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669A60-A2C7-EA14-D05B-6347E6058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D31D4F-A3AE-4D21-B1FF-DAC0839C54DD}" type="slidenum">
              <a:rPr lang="en-US" smtClean="0"/>
              <a:t>‹#›</a:t>
            </a:fld>
            <a:endParaRPr lang="en-US"/>
          </a:p>
        </p:txBody>
      </p:sp>
    </p:spTree>
    <p:extLst>
      <p:ext uri="{BB962C8B-B14F-4D97-AF65-F5344CB8AC3E}">
        <p14:creationId xmlns:p14="http://schemas.microsoft.com/office/powerpoint/2010/main" val="3059757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p3"/><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p3"/><Relationship Id="rId7" Type="http://schemas.openxmlformats.org/officeDocument/2006/relationships/image" Target="../media/image5.png"/><Relationship Id="rId2" Type="http://schemas.microsoft.com/office/2007/relationships/media" Target="../media/media4.mp3"/><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p3"/><Relationship Id="rId7" Type="http://schemas.openxmlformats.org/officeDocument/2006/relationships/image" Target="../media/image5.png"/><Relationship Id="rId2" Type="http://schemas.microsoft.com/office/2007/relationships/media" Target="../media/media4.mp3"/><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20.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21.xml"/><Relationship Id="rId6" Type="http://schemas.openxmlformats.org/officeDocument/2006/relationships/image" Target="../media/image16.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22.xml"/><Relationship Id="rId6" Type="http://schemas.openxmlformats.org/officeDocument/2006/relationships/image" Target="../media/image16.pn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23.xml"/><Relationship Id="rId6" Type="http://schemas.openxmlformats.org/officeDocument/2006/relationships/image" Target="../media/image16.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24.xml"/><Relationship Id="rId6" Type="http://schemas.openxmlformats.org/officeDocument/2006/relationships/image" Target="../media/image16.png"/><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1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1.xml"/><Relationship Id="rId6" Type="http://schemas.openxmlformats.org/officeDocument/2006/relationships/image" Target="../media/image16.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2.xml"/><Relationship Id="rId6" Type="http://schemas.openxmlformats.org/officeDocument/2006/relationships/image" Target="../media/image16.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3.xml"/><Relationship Id="rId6" Type="http://schemas.openxmlformats.org/officeDocument/2006/relationships/image" Target="../media/image16.png"/><Relationship Id="rId5" Type="http://schemas.openxmlformats.org/officeDocument/2006/relationships/notesSlide" Target="../notesSlides/notesSlide32.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4.xml"/><Relationship Id="rId6" Type="http://schemas.openxmlformats.org/officeDocument/2006/relationships/image" Target="../media/image16.png"/><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5.xml"/><Relationship Id="rId6" Type="http://schemas.openxmlformats.org/officeDocument/2006/relationships/image" Target="../media/image16.png"/><Relationship Id="rId5" Type="http://schemas.openxmlformats.org/officeDocument/2006/relationships/notesSlide" Target="../notesSlides/notesSlide34.xml"/><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6.xml"/><Relationship Id="rId6" Type="http://schemas.openxmlformats.org/officeDocument/2006/relationships/image" Target="../media/image16.png"/><Relationship Id="rId5" Type="http://schemas.openxmlformats.org/officeDocument/2006/relationships/notesSlide" Target="../notesSlides/notesSlide35.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7.xml"/><Relationship Id="rId6" Type="http://schemas.openxmlformats.org/officeDocument/2006/relationships/image" Target="../media/image16.png"/><Relationship Id="rId5" Type="http://schemas.openxmlformats.org/officeDocument/2006/relationships/notesSlide" Target="../notesSlides/notesSlide36.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8.xml"/><Relationship Id="rId6" Type="http://schemas.openxmlformats.org/officeDocument/2006/relationships/image" Target="../media/image16.png"/><Relationship Id="rId5" Type="http://schemas.openxmlformats.org/officeDocument/2006/relationships/notesSlide" Target="../notesSlides/notesSlide37.xml"/><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39.xml"/><Relationship Id="rId6" Type="http://schemas.openxmlformats.org/officeDocument/2006/relationships/image" Target="../media/image16.png"/><Relationship Id="rId5" Type="http://schemas.openxmlformats.org/officeDocument/2006/relationships/notesSlide" Target="../notesSlides/notesSlide38.xml"/><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40.xml"/><Relationship Id="rId6" Type="http://schemas.openxmlformats.org/officeDocument/2006/relationships/image" Target="../media/image16.png"/><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41.xml"/><Relationship Id="rId6" Type="http://schemas.openxmlformats.org/officeDocument/2006/relationships/image" Target="../media/image16.png"/><Relationship Id="rId5" Type="http://schemas.openxmlformats.org/officeDocument/2006/relationships/notesSlide" Target="../notesSlides/notesSlide40.xml"/><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42.xml"/><Relationship Id="rId6" Type="http://schemas.openxmlformats.org/officeDocument/2006/relationships/image" Target="../media/image16.png"/><Relationship Id="rId5" Type="http://schemas.openxmlformats.org/officeDocument/2006/relationships/notesSlide" Target="../notesSlides/notesSlide41.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5.xml"/><Relationship Id="rId5" Type="http://schemas.openxmlformats.org/officeDocument/2006/relationships/image" Target="../media/image1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6.xml"/><Relationship Id="rId5" Type="http://schemas.openxmlformats.org/officeDocument/2006/relationships/image" Target="../media/image1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p3"/><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p3"/><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p3"/><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p3"/><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p3"/><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FD82F-AC6C-14E1-9EA7-F6CE0F09A47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6E52E4B-974C-6A50-FF88-2FCF6953D4EB}"/>
              </a:ext>
            </a:extLst>
          </p:cNvPr>
          <p:cNvSpPr/>
          <p:nvPr/>
        </p:nvSpPr>
        <p:spPr>
          <a:xfrm>
            <a:off x="0" y="0"/>
            <a:ext cx="12192000" cy="6858000"/>
          </a:xfrm>
          <a:prstGeom prst="rect">
            <a:avLst/>
          </a:prstGeom>
          <a:solidFill>
            <a:srgbClr val="C0E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C9E9DB78-3653-FE88-B6BC-E7D334BF0F8D}"/>
              </a:ext>
            </a:extLst>
          </p:cNvPr>
          <p:cNvPicPr>
            <a:picLocks noChangeAspect="1"/>
          </p:cNvPicPr>
          <p:nvPr/>
        </p:nvPicPr>
        <p:blipFill>
          <a:blip r:embed="rId4"/>
          <a:srcRect r="2357"/>
          <a:stretch/>
        </p:blipFill>
        <p:spPr>
          <a:xfrm>
            <a:off x="0" y="411874"/>
            <a:ext cx="5892065" cy="6034252"/>
          </a:xfrm>
          <a:prstGeom prst="rect">
            <a:avLst/>
          </a:prstGeom>
        </p:spPr>
      </p:pic>
      <p:pic>
        <p:nvPicPr>
          <p:cNvPr id="2" name="Picture 1">
            <a:extLst>
              <a:ext uri="{FF2B5EF4-FFF2-40B4-BE49-F238E27FC236}">
                <a16:creationId xmlns:a16="http://schemas.microsoft.com/office/drawing/2014/main" id="{CFCF6530-5611-BA5B-9243-728E98C10B4D}"/>
              </a:ext>
            </a:extLst>
          </p:cNvPr>
          <p:cNvPicPr>
            <a:picLocks noChangeAspect="1"/>
          </p:cNvPicPr>
          <p:nvPr/>
        </p:nvPicPr>
        <p:blipFill>
          <a:blip r:embed="rId5"/>
          <a:srcRect t="14921" b="6357"/>
          <a:stretch>
            <a:fillRect/>
          </a:stretch>
        </p:blipFill>
        <p:spPr>
          <a:xfrm>
            <a:off x="5729135" y="651106"/>
            <a:ext cx="6408555" cy="5398819"/>
          </a:xfrm>
          <a:prstGeom prst="rect">
            <a:avLst/>
          </a:prstGeom>
        </p:spPr>
      </p:pic>
    </p:spTree>
    <p:custDataLst>
      <p:tags r:id="rId1"/>
    </p:custDataLst>
    <p:extLst>
      <p:ext uri="{BB962C8B-B14F-4D97-AF65-F5344CB8AC3E}">
        <p14:creationId xmlns:p14="http://schemas.microsoft.com/office/powerpoint/2010/main" val="153997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71C1EF-3CE1-EC69-B896-0B0222771130}"/>
              </a:ext>
            </a:extLst>
          </p:cNvPr>
          <p:cNvPicPr>
            <a:picLocks noChangeAspect="1"/>
          </p:cNvPicPr>
          <p:nvPr/>
        </p:nvPicPr>
        <p:blipFill>
          <a:blip r:embed="rId6">
            <a:extLst>
              <a:ext uri="{28A0092B-C50C-407E-A947-70E740481C1C}">
                <a14:useLocalDpi xmlns:a14="http://schemas.microsoft.com/office/drawing/2010/main" val="0"/>
              </a:ext>
            </a:extLst>
          </a:blip>
          <a:srcRect l="467" r="467"/>
          <a:stretch/>
        </p:blipFill>
        <p:spPr>
          <a:xfrm>
            <a:off x="144815" y="381224"/>
            <a:ext cx="5609238" cy="5662101"/>
          </a:xfrm>
          <a:prstGeom prst="ellipse">
            <a:avLst/>
          </a:prstGeom>
        </p:spPr>
      </p:pic>
      <p:pic>
        <p:nvPicPr>
          <p:cNvPr id="5" name="Interview 3 - Garden of Excellence">
            <a:hlinkClick r:id="" action="ppaction://media"/>
            <a:extLst>
              <a:ext uri="{FF2B5EF4-FFF2-40B4-BE49-F238E27FC236}">
                <a16:creationId xmlns:a16="http://schemas.microsoft.com/office/drawing/2014/main" id="{CF928D65-849B-25D2-F9F7-CFA686FACF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670177"/>
            <a:ext cx="609600" cy="609600"/>
          </a:xfrm>
          <a:prstGeom prst="rect">
            <a:avLst/>
          </a:prstGeom>
        </p:spPr>
      </p:pic>
      <p:sp>
        <p:nvSpPr>
          <p:cNvPr id="2" name="TextBox 1">
            <a:extLst>
              <a:ext uri="{FF2B5EF4-FFF2-40B4-BE49-F238E27FC236}">
                <a16:creationId xmlns:a16="http://schemas.microsoft.com/office/drawing/2014/main" id="{7B90C8A6-EBEA-B396-18CC-CDFDB36D4D76}"/>
              </a:ext>
            </a:extLst>
          </p:cNvPr>
          <p:cNvSpPr txBox="1"/>
          <p:nvPr/>
        </p:nvSpPr>
        <p:spPr>
          <a:xfrm>
            <a:off x="5891960" y="2831050"/>
            <a:ext cx="5758434" cy="3908762"/>
          </a:xfrm>
          <a:prstGeom prst="rect">
            <a:avLst/>
          </a:prstGeom>
          <a:noFill/>
        </p:spPr>
        <p:txBody>
          <a:bodyPr wrap="square">
            <a:spAutoFit/>
          </a:bodyPr>
          <a:lstStyle/>
          <a:p>
            <a:pPr>
              <a:spcBef>
                <a:spcPts val="1200"/>
              </a:spcBef>
            </a:pPr>
            <a:r>
              <a:rPr lang="en-US" sz="1400" b="1">
                <a:latin typeface="Palatino Linotype" panose="02040502050505030304" pitchFamily="18" charset="0"/>
              </a:rPr>
              <a:t>Work independently for 20 minutes to identify:</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is Alex’s Business Objective?</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How can it be articulated in an “End Result” statement?</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specific actions do team members need to perform to achieve The End Result?</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Vision &amp; The Gap</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impact will the End Result have on the business?</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is the underlying issue?</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p:txBody>
      </p:sp>
      <p:pic>
        <p:nvPicPr>
          <p:cNvPr id="3" name="Picture 2">
            <a:extLst>
              <a:ext uri="{FF2B5EF4-FFF2-40B4-BE49-F238E27FC236}">
                <a16:creationId xmlns:a16="http://schemas.microsoft.com/office/drawing/2014/main" id="{5C7AAAA3-3853-DA27-5499-9E8A8AECB701}"/>
              </a:ext>
            </a:extLst>
          </p:cNvPr>
          <p:cNvPicPr>
            <a:picLocks noChangeAspect="1"/>
          </p:cNvPicPr>
          <p:nvPr/>
        </p:nvPicPr>
        <p:blipFill>
          <a:blip r:embed="rId8"/>
          <a:stretch>
            <a:fillRect/>
          </a:stretch>
        </p:blipFill>
        <p:spPr>
          <a:xfrm>
            <a:off x="5471916" y="-243415"/>
            <a:ext cx="6468417" cy="2780017"/>
          </a:xfrm>
          <a:prstGeom prst="rect">
            <a:avLst/>
          </a:prstGeom>
        </p:spPr>
      </p:pic>
    </p:spTree>
    <p:custDataLst>
      <p:tags r:id="rId1"/>
    </p:custDataLst>
    <p:extLst>
      <p:ext uri="{BB962C8B-B14F-4D97-AF65-F5344CB8AC3E}">
        <p14:creationId xmlns:p14="http://schemas.microsoft.com/office/powerpoint/2010/main" val="1751861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8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70CC1-0691-B1AD-D639-C675AC285B71}"/>
              </a:ext>
            </a:extLst>
          </p:cNvPr>
          <p:cNvSpPr txBox="1"/>
          <p:nvPr/>
        </p:nvSpPr>
        <p:spPr>
          <a:xfrm>
            <a:off x="431351" y="2384449"/>
            <a:ext cx="5758434" cy="452431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600">
                <a:latin typeface="Palatino Linotype" panose="02040502050505030304" pitchFamily="18" charset="0"/>
              </a:rPr>
              <a:t>10 minute audio call</a:t>
            </a:r>
          </a:p>
          <a:p>
            <a:pPr marL="285750" indent="-285750">
              <a:spcBef>
                <a:spcPts val="1200"/>
              </a:spcBef>
              <a:buFont typeface="Arial" panose="020B0604020202020204" pitchFamily="34" charset="0"/>
              <a:buChar char="•"/>
            </a:pPr>
            <a:r>
              <a:rPr lang="en-US" sz="1600">
                <a:latin typeface="Palatino Linotype" panose="02040502050505030304" pitchFamily="18" charset="0"/>
              </a:rPr>
              <a:t>Listen for statements that build the </a:t>
            </a:r>
            <a:r>
              <a:rPr lang="en-US" sz="1600" err="1">
                <a:latin typeface="Palatino Linotype" panose="02040502050505030304" pitchFamily="18" charset="0"/>
              </a:rPr>
              <a:t>The</a:t>
            </a:r>
            <a:r>
              <a:rPr lang="en-US" sz="1600">
                <a:latin typeface="Palatino Linotype" panose="02040502050505030304" pitchFamily="18" charset="0"/>
              </a:rPr>
              <a:t> End Result and The Do List as well as The Vision and The Gap.</a:t>
            </a:r>
          </a:p>
          <a:p>
            <a:pPr marL="285750" indent="-285750">
              <a:spcBef>
                <a:spcPts val="1200"/>
              </a:spcBef>
              <a:buFont typeface="Arial" panose="020B0604020202020204" pitchFamily="34" charset="0"/>
              <a:buChar char="•"/>
            </a:pPr>
            <a:r>
              <a:rPr lang="en-US" sz="1600">
                <a:latin typeface="Palatino Linotype" panose="02040502050505030304" pitchFamily="18" charset="0"/>
              </a:rPr>
              <a:t>Keep in mind last year’s training with Diane Elkins:</a:t>
            </a:r>
          </a:p>
          <a:p>
            <a:pPr marL="742950" lvl="1" indent="-285750">
              <a:spcBef>
                <a:spcPts val="1200"/>
              </a:spcBef>
              <a:buFont typeface="Arial" panose="020B0604020202020204" pitchFamily="34" charset="0"/>
              <a:buChar char="•"/>
            </a:pPr>
            <a:r>
              <a:rPr lang="en-US" sz="1600">
                <a:latin typeface="Palatino Linotype" panose="02040502050505030304" pitchFamily="18" charset="0"/>
              </a:rPr>
              <a:t>The End Result: listen for measurable changes our SME is looking to achieve</a:t>
            </a:r>
          </a:p>
          <a:p>
            <a:pPr marL="742950" lvl="1" indent="-285750">
              <a:spcBef>
                <a:spcPts val="1200"/>
              </a:spcBef>
              <a:buFont typeface="Arial" panose="020B0604020202020204" pitchFamily="34" charset="0"/>
              <a:buChar char="•"/>
            </a:pPr>
            <a:r>
              <a:rPr lang="en-US" sz="1600">
                <a:latin typeface="Palatino Linotype" panose="02040502050505030304" pitchFamily="18" charset="0"/>
              </a:rPr>
              <a:t>The Do List: listen for specific actions Team Members need to perform to achieve The End Result</a:t>
            </a:r>
          </a:p>
          <a:p>
            <a:pPr marL="742950" lvl="1" indent="-285750">
              <a:spcBef>
                <a:spcPts val="1200"/>
              </a:spcBef>
              <a:buFont typeface="Arial" panose="020B0604020202020204" pitchFamily="34" charset="0"/>
              <a:buChar char="•"/>
            </a:pPr>
            <a:r>
              <a:rPr lang="en-US" sz="1600">
                <a:latin typeface="Palatino Linotype" panose="02040502050505030304" pitchFamily="18" charset="0"/>
              </a:rPr>
              <a:t>The Vision: the impact The End Result has on the business</a:t>
            </a:r>
          </a:p>
          <a:p>
            <a:pPr marL="742950" lvl="1" indent="-285750">
              <a:spcBef>
                <a:spcPts val="1200"/>
              </a:spcBef>
              <a:buFont typeface="Arial" panose="020B0604020202020204" pitchFamily="34" charset="0"/>
              <a:buChar char="•"/>
            </a:pPr>
            <a:r>
              <a:rPr lang="en-US" sz="1600">
                <a:latin typeface="Palatino Linotype" panose="02040502050505030304" pitchFamily="18" charset="0"/>
              </a:rPr>
              <a:t>The Gap: the underlying reasons for this issue</a:t>
            </a:r>
          </a:p>
          <a:p>
            <a:pPr marL="285750" indent="-285750">
              <a:spcBef>
                <a:spcPts val="1200"/>
              </a:spcBef>
              <a:buFont typeface="Arial" panose="020B0604020202020204" pitchFamily="34" charset="0"/>
              <a:buChar char="•"/>
            </a:pPr>
            <a:r>
              <a:rPr lang="en-US" sz="1600">
                <a:latin typeface="Palatino Linotype" panose="02040502050505030304" pitchFamily="18" charset="0"/>
              </a:rPr>
              <a:t>You will work independently after the call. Then we’ll take volunteers to share their statements.</a:t>
            </a:r>
          </a:p>
        </p:txBody>
      </p:sp>
      <p:pic>
        <p:nvPicPr>
          <p:cNvPr id="7" name="Picture 6">
            <a:extLst>
              <a:ext uri="{FF2B5EF4-FFF2-40B4-BE49-F238E27FC236}">
                <a16:creationId xmlns:a16="http://schemas.microsoft.com/office/drawing/2014/main" id="{F2B1D6B7-A5BD-9ED4-E521-DBF305022CDA}"/>
              </a:ext>
            </a:extLst>
          </p:cNvPr>
          <p:cNvPicPr>
            <a:picLocks noChangeAspect="1"/>
          </p:cNvPicPr>
          <p:nvPr/>
        </p:nvPicPr>
        <p:blipFill>
          <a:blip r:embed="rId6"/>
          <a:srcRect/>
          <a:stretch/>
        </p:blipFill>
        <p:spPr>
          <a:xfrm>
            <a:off x="6762648" y="1064042"/>
            <a:ext cx="4846320" cy="4846320"/>
          </a:xfrm>
          <a:prstGeom prst="rect">
            <a:avLst/>
          </a:prstGeom>
        </p:spPr>
      </p:pic>
      <p:pic>
        <p:nvPicPr>
          <p:cNvPr id="4" name="Interview 4 - STEM">
            <a:hlinkClick r:id="" action="ppaction://media"/>
            <a:extLst>
              <a:ext uri="{FF2B5EF4-FFF2-40B4-BE49-F238E27FC236}">
                <a16:creationId xmlns:a16="http://schemas.microsoft.com/office/drawing/2014/main" id="{E6F821BB-76AC-8614-1FE7-97E6449746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568141" y="5910362"/>
            <a:ext cx="609600" cy="609600"/>
          </a:xfrm>
          <a:prstGeom prst="rect">
            <a:avLst/>
          </a:prstGeom>
        </p:spPr>
      </p:pic>
      <p:pic>
        <p:nvPicPr>
          <p:cNvPr id="5" name="Picture 4">
            <a:extLst>
              <a:ext uri="{FF2B5EF4-FFF2-40B4-BE49-F238E27FC236}">
                <a16:creationId xmlns:a16="http://schemas.microsoft.com/office/drawing/2014/main" id="{2965B7C0-A0F4-F863-8722-E7F30806DACA}"/>
              </a:ext>
            </a:extLst>
          </p:cNvPr>
          <p:cNvPicPr>
            <a:picLocks noChangeAspect="1"/>
          </p:cNvPicPr>
          <p:nvPr/>
        </p:nvPicPr>
        <p:blipFill>
          <a:blip r:embed="rId8"/>
          <a:stretch>
            <a:fillRect/>
          </a:stretch>
        </p:blipFill>
        <p:spPr>
          <a:xfrm>
            <a:off x="0" y="-255348"/>
            <a:ext cx="7321931" cy="2639797"/>
          </a:xfrm>
          <a:prstGeom prst="rect">
            <a:avLst/>
          </a:prstGeom>
        </p:spPr>
      </p:pic>
    </p:spTree>
    <p:custDataLst>
      <p:tags r:id="rId1"/>
    </p:custDataLst>
    <p:extLst>
      <p:ext uri="{BB962C8B-B14F-4D97-AF65-F5344CB8AC3E}">
        <p14:creationId xmlns:p14="http://schemas.microsoft.com/office/powerpoint/2010/main" val="1341880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D8D3D08-E5E9-E08B-D5BC-FB776F1FC60F}"/>
              </a:ext>
            </a:extLst>
          </p:cNvPr>
          <p:cNvSpPr txBox="1"/>
          <p:nvPr/>
        </p:nvSpPr>
        <p:spPr>
          <a:xfrm>
            <a:off x="647056" y="2703343"/>
            <a:ext cx="5758434" cy="378565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Marie’s Business Objective?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it be articulated in an “End Result” statement?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Marie’s Vision and why does The Gap exist?</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a:p>
            <a:pPr marL="285750" indent="-285750">
              <a:spcBef>
                <a:spcPts val="1200"/>
              </a:spcBef>
              <a:buFont typeface="Arial" panose="020B0604020202020204" pitchFamily="34" charset="0"/>
              <a:buChar char="•"/>
            </a:pPr>
            <a:r>
              <a:rPr lang="en-US"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specific actions do team members need to perform to achieve The End Result?</a:t>
            </a:r>
          </a:p>
        </p:txBody>
      </p:sp>
      <p:pic>
        <p:nvPicPr>
          <p:cNvPr id="4" name="Picture 3">
            <a:extLst>
              <a:ext uri="{FF2B5EF4-FFF2-40B4-BE49-F238E27FC236}">
                <a16:creationId xmlns:a16="http://schemas.microsoft.com/office/drawing/2014/main" id="{ADA2B4F3-217E-8BD5-FBF1-D0890E65F287}"/>
              </a:ext>
            </a:extLst>
          </p:cNvPr>
          <p:cNvPicPr>
            <a:picLocks noChangeAspect="1"/>
          </p:cNvPicPr>
          <p:nvPr/>
        </p:nvPicPr>
        <p:blipFill>
          <a:blip r:embed="rId6"/>
          <a:srcRect/>
          <a:stretch/>
        </p:blipFill>
        <p:spPr>
          <a:xfrm>
            <a:off x="6762648" y="1064042"/>
            <a:ext cx="4846320" cy="4846320"/>
          </a:xfrm>
          <a:prstGeom prst="rect">
            <a:avLst/>
          </a:prstGeom>
        </p:spPr>
      </p:pic>
      <p:pic>
        <p:nvPicPr>
          <p:cNvPr id="5" name="Interview 4 - STEM">
            <a:hlinkClick r:id="" action="ppaction://media"/>
            <a:extLst>
              <a:ext uri="{FF2B5EF4-FFF2-40B4-BE49-F238E27FC236}">
                <a16:creationId xmlns:a16="http://schemas.microsoft.com/office/drawing/2014/main" id="{9E53D9BF-98F1-D025-FA9F-61D5C92AAA3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568141" y="5910362"/>
            <a:ext cx="609600" cy="609600"/>
          </a:xfrm>
          <a:prstGeom prst="rect">
            <a:avLst/>
          </a:prstGeom>
        </p:spPr>
      </p:pic>
      <p:pic>
        <p:nvPicPr>
          <p:cNvPr id="2" name="Picture 1">
            <a:extLst>
              <a:ext uri="{FF2B5EF4-FFF2-40B4-BE49-F238E27FC236}">
                <a16:creationId xmlns:a16="http://schemas.microsoft.com/office/drawing/2014/main" id="{177BB948-1AFC-998F-F591-6757D330AA2C}"/>
              </a:ext>
            </a:extLst>
          </p:cNvPr>
          <p:cNvPicPr>
            <a:picLocks noChangeAspect="1"/>
          </p:cNvPicPr>
          <p:nvPr/>
        </p:nvPicPr>
        <p:blipFill>
          <a:blip r:embed="rId8"/>
          <a:stretch>
            <a:fillRect/>
          </a:stretch>
        </p:blipFill>
        <p:spPr>
          <a:xfrm>
            <a:off x="0" y="-255348"/>
            <a:ext cx="7321931" cy="2639797"/>
          </a:xfrm>
          <a:prstGeom prst="rect">
            <a:avLst/>
          </a:prstGeom>
        </p:spPr>
      </p:pic>
    </p:spTree>
    <p:custDataLst>
      <p:tags r:id="rId1"/>
    </p:custDataLst>
    <p:extLst>
      <p:ext uri="{BB962C8B-B14F-4D97-AF65-F5344CB8AC3E}">
        <p14:creationId xmlns:p14="http://schemas.microsoft.com/office/powerpoint/2010/main" val="282671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1E03F-A39D-D163-C0D5-85A313E0320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C652F06-9717-A9D5-6771-72923E70E73C}"/>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62BA2017-D506-B89B-1802-77F87B9D3ACD}"/>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2957119"/>
            <a:ext cx="3426903" cy="3389152"/>
          </a:xfrm>
          <a:prstGeom prst="ellipse">
            <a:avLst/>
          </a:prstGeom>
        </p:spPr>
      </p:pic>
      <p:sp>
        <p:nvSpPr>
          <p:cNvPr id="3" name="TextBox 2">
            <a:extLst>
              <a:ext uri="{FF2B5EF4-FFF2-40B4-BE49-F238E27FC236}">
                <a16:creationId xmlns:a16="http://schemas.microsoft.com/office/drawing/2014/main" id="{8942AEEE-E6B0-CCC2-8BEB-17A74EA2AAFF}"/>
              </a:ext>
            </a:extLst>
          </p:cNvPr>
          <p:cNvSpPr txBox="1"/>
          <p:nvPr/>
        </p:nvSpPr>
        <p:spPr>
          <a:xfrm>
            <a:off x="610999" y="2813447"/>
            <a:ext cx="5759919" cy="1785104"/>
          </a:xfrm>
          <a:prstGeom prst="rect">
            <a:avLst/>
          </a:prstGeom>
          <a:noFill/>
        </p:spPr>
        <p:txBody>
          <a:bodyPr wrap="square">
            <a:spAutoFit/>
          </a:bodyPr>
          <a:lstStyle/>
          <a:p>
            <a:pPr>
              <a:spcBef>
                <a:spcPts val="1200"/>
              </a:spcBef>
            </a:pPr>
            <a:r>
              <a:rPr lang="en-US">
                <a:latin typeface="Palatino Linotype" panose="02040502050505030304" pitchFamily="18" charset="0"/>
              </a:rPr>
              <a:t>What’s next?</a:t>
            </a:r>
          </a:p>
          <a:p>
            <a:pPr marL="742950" lvl="1" indent="-285750">
              <a:spcBef>
                <a:spcPts val="1200"/>
              </a:spcBef>
              <a:buFont typeface="Arial" panose="020B0604020202020204" pitchFamily="34" charset="0"/>
              <a:buChar char="•"/>
            </a:pPr>
            <a:r>
              <a:rPr lang="en-US">
                <a:latin typeface="Palatino Linotype" panose="02040502050505030304" pitchFamily="18" charset="0"/>
              </a:rPr>
              <a:t>Next week you’ll receive a follow-up activity to work on independently, with Team validation.</a:t>
            </a:r>
          </a:p>
          <a:p>
            <a:pPr marL="742950" lvl="1" indent="-285750">
              <a:spcBef>
                <a:spcPts val="1200"/>
              </a:spcBef>
              <a:buFont typeface="Arial" panose="020B0604020202020204" pitchFamily="34" charset="0"/>
              <a:buChar char="•"/>
            </a:pPr>
            <a:r>
              <a:rPr lang="en-US">
                <a:latin typeface="Palatino Linotype" panose="02040502050505030304" pitchFamily="18" charset="0"/>
              </a:rPr>
              <a:t>We’ll return for Session 2 to focus on the Learner Persona</a:t>
            </a:r>
          </a:p>
        </p:txBody>
      </p:sp>
      <p:sp>
        <p:nvSpPr>
          <p:cNvPr id="2" name="TextBox 1">
            <a:extLst>
              <a:ext uri="{FF2B5EF4-FFF2-40B4-BE49-F238E27FC236}">
                <a16:creationId xmlns:a16="http://schemas.microsoft.com/office/drawing/2014/main" id="{464727AA-9AC4-DC24-679E-D13710C774E6}"/>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1</a:t>
            </a:r>
          </a:p>
        </p:txBody>
      </p:sp>
      <p:pic>
        <p:nvPicPr>
          <p:cNvPr id="6" name="Picture 5">
            <a:extLst>
              <a:ext uri="{FF2B5EF4-FFF2-40B4-BE49-F238E27FC236}">
                <a16:creationId xmlns:a16="http://schemas.microsoft.com/office/drawing/2014/main" id="{5A0B5FB1-7D47-FA3B-FBAA-0176191A05BF}"/>
              </a:ext>
            </a:extLst>
          </p:cNvPr>
          <p:cNvPicPr>
            <a:picLocks noChangeAspect="1"/>
          </p:cNvPicPr>
          <p:nvPr/>
        </p:nvPicPr>
        <p:blipFill>
          <a:blip r:embed="rId5"/>
          <a:stretch>
            <a:fillRect/>
          </a:stretch>
        </p:blipFill>
        <p:spPr>
          <a:xfrm>
            <a:off x="1344980" y="360725"/>
            <a:ext cx="4291956" cy="1774090"/>
          </a:xfrm>
          <a:prstGeom prst="rect">
            <a:avLst/>
          </a:prstGeom>
        </p:spPr>
      </p:pic>
    </p:spTree>
    <p:custDataLst>
      <p:tags r:id="rId1"/>
    </p:custDataLst>
    <p:extLst>
      <p:ext uri="{BB962C8B-B14F-4D97-AF65-F5344CB8AC3E}">
        <p14:creationId xmlns:p14="http://schemas.microsoft.com/office/powerpoint/2010/main" val="71315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A0C1-9775-A5F7-C650-216A6E0313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6903873-58FC-8635-7008-88B4C317F859}"/>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179FC4DA-0DDA-BBC0-49A9-A2C0387FD3BB}"/>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2957119"/>
            <a:ext cx="3426903" cy="3389152"/>
          </a:xfrm>
          <a:prstGeom prst="ellipse">
            <a:avLst/>
          </a:prstGeom>
        </p:spPr>
      </p:pic>
      <p:sp>
        <p:nvSpPr>
          <p:cNvPr id="3" name="TextBox 2">
            <a:extLst>
              <a:ext uri="{FF2B5EF4-FFF2-40B4-BE49-F238E27FC236}">
                <a16:creationId xmlns:a16="http://schemas.microsoft.com/office/drawing/2014/main" id="{E914A31B-6EC9-6F1B-CC29-C0015E7E9E3A}"/>
              </a:ext>
            </a:extLst>
          </p:cNvPr>
          <p:cNvSpPr txBox="1"/>
          <p:nvPr/>
        </p:nvSpPr>
        <p:spPr>
          <a:xfrm>
            <a:off x="610999" y="2813447"/>
            <a:ext cx="6488261"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Let’s hear from our Leadership Team</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went well?</a:t>
            </a:r>
          </a:p>
          <a:p>
            <a:pPr marL="742950" lvl="1" indent="-285750">
              <a:spcBef>
                <a:spcPts val="1200"/>
              </a:spcBef>
              <a:buFont typeface="Arial" panose="020B0604020202020204" pitchFamily="34" charset="0"/>
              <a:buChar char="•"/>
            </a:pPr>
            <a:r>
              <a:rPr lang="en-US">
                <a:latin typeface="Palatino Linotype" panose="02040502050505030304" pitchFamily="18" charset="0"/>
              </a:rPr>
              <a:t>Where are our opportunities?</a:t>
            </a:r>
          </a:p>
        </p:txBody>
      </p:sp>
      <p:sp>
        <p:nvSpPr>
          <p:cNvPr id="2" name="TextBox 1">
            <a:extLst>
              <a:ext uri="{FF2B5EF4-FFF2-40B4-BE49-F238E27FC236}">
                <a16:creationId xmlns:a16="http://schemas.microsoft.com/office/drawing/2014/main" id="{C2EB2FCB-167E-F006-30F5-8545DFEB5361}"/>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1</a:t>
            </a:r>
          </a:p>
        </p:txBody>
      </p:sp>
      <p:pic>
        <p:nvPicPr>
          <p:cNvPr id="5" name="Picture 4">
            <a:extLst>
              <a:ext uri="{FF2B5EF4-FFF2-40B4-BE49-F238E27FC236}">
                <a16:creationId xmlns:a16="http://schemas.microsoft.com/office/drawing/2014/main" id="{C3410B1E-0410-FCDD-C188-E1C505EE1DC6}"/>
              </a:ext>
            </a:extLst>
          </p:cNvPr>
          <p:cNvPicPr>
            <a:picLocks noChangeAspect="1"/>
          </p:cNvPicPr>
          <p:nvPr/>
        </p:nvPicPr>
        <p:blipFill>
          <a:blip r:embed="rId5"/>
          <a:stretch>
            <a:fillRect/>
          </a:stretch>
        </p:blipFill>
        <p:spPr>
          <a:xfrm>
            <a:off x="1173965" y="360725"/>
            <a:ext cx="3517697" cy="1774090"/>
          </a:xfrm>
          <a:prstGeom prst="rect">
            <a:avLst/>
          </a:prstGeom>
        </p:spPr>
      </p:pic>
    </p:spTree>
    <p:custDataLst>
      <p:tags r:id="rId1"/>
    </p:custDataLst>
    <p:extLst>
      <p:ext uri="{BB962C8B-B14F-4D97-AF65-F5344CB8AC3E}">
        <p14:creationId xmlns:p14="http://schemas.microsoft.com/office/powerpoint/2010/main" val="145435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2C5D-4F98-6DC1-C994-5DD9FB34384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1A36A4B-73BF-E3B1-1CDD-915F22FB1C07}"/>
              </a:ext>
            </a:extLst>
          </p:cNvPr>
          <p:cNvSpPr/>
          <p:nvPr/>
        </p:nvSpPr>
        <p:spPr>
          <a:xfrm>
            <a:off x="0" y="0"/>
            <a:ext cx="12192000" cy="6858000"/>
          </a:xfrm>
          <a:prstGeom prst="rect">
            <a:avLst/>
          </a:prstGeom>
          <a:solidFill>
            <a:srgbClr val="C0E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9C0FCFB6-6B54-E318-C60E-5A1564822845}"/>
              </a:ext>
            </a:extLst>
          </p:cNvPr>
          <p:cNvPicPr>
            <a:picLocks noChangeAspect="1"/>
          </p:cNvPicPr>
          <p:nvPr/>
        </p:nvPicPr>
        <p:blipFill>
          <a:blip r:embed="rId4"/>
          <a:srcRect r="2357"/>
          <a:stretch/>
        </p:blipFill>
        <p:spPr>
          <a:xfrm>
            <a:off x="0" y="411874"/>
            <a:ext cx="5892065" cy="6034252"/>
          </a:xfrm>
          <a:prstGeom prst="rect">
            <a:avLst/>
          </a:prstGeom>
        </p:spPr>
      </p:pic>
      <p:pic>
        <p:nvPicPr>
          <p:cNvPr id="2" name="Picture 1">
            <a:extLst>
              <a:ext uri="{FF2B5EF4-FFF2-40B4-BE49-F238E27FC236}">
                <a16:creationId xmlns:a16="http://schemas.microsoft.com/office/drawing/2014/main" id="{0F841BC5-54BA-D77C-DB38-12D3953A0F2B}"/>
              </a:ext>
            </a:extLst>
          </p:cNvPr>
          <p:cNvPicPr>
            <a:picLocks noChangeAspect="1"/>
          </p:cNvPicPr>
          <p:nvPr/>
        </p:nvPicPr>
        <p:blipFill>
          <a:blip r:embed="rId5"/>
          <a:srcRect t="14921" b="6357"/>
          <a:stretch>
            <a:fillRect/>
          </a:stretch>
        </p:blipFill>
        <p:spPr>
          <a:xfrm>
            <a:off x="5729135" y="651106"/>
            <a:ext cx="6408555" cy="5398819"/>
          </a:xfrm>
          <a:prstGeom prst="rect">
            <a:avLst/>
          </a:prstGeom>
        </p:spPr>
      </p:pic>
    </p:spTree>
    <p:custDataLst>
      <p:tags r:id="rId1"/>
    </p:custDataLst>
    <p:extLst>
      <p:ext uri="{BB962C8B-B14F-4D97-AF65-F5344CB8AC3E}">
        <p14:creationId xmlns:p14="http://schemas.microsoft.com/office/powerpoint/2010/main" val="305560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5D52-0DB7-0078-A27C-7AFCCAF019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A199D4-89FA-FC1F-EA24-F52264D46531}"/>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2DE37E-5872-87EC-A76A-850DB7B3C050}"/>
              </a:ext>
            </a:extLst>
          </p:cNvPr>
          <p:cNvPicPr>
            <a:picLocks noChangeAspect="1"/>
          </p:cNvPicPr>
          <p:nvPr/>
        </p:nvPicPr>
        <p:blipFill>
          <a:blip r:embed="rId4">
            <a:extLst>
              <a:ext uri="{28A0092B-C50C-407E-A947-70E740481C1C}">
                <a14:useLocalDpi xmlns:a14="http://schemas.microsoft.com/office/drawing/2010/main" val="0"/>
              </a:ext>
            </a:extLst>
          </a:blip>
          <a:srcRect l="5" r="5"/>
          <a:stretch/>
        </p:blipFill>
        <p:spPr>
          <a:xfrm>
            <a:off x="8154098" y="2957119"/>
            <a:ext cx="3426903" cy="3389152"/>
          </a:xfrm>
          <a:prstGeom prst="ellipse">
            <a:avLst/>
          </a:prstGeom>
        </p:spPr>
      </p:pic>
      <p:sp>
        <p:nvSpPr>
          <p:cNvPr id="3" name="TextBox 2">
            <a:extLst>
              <a:ext uri="{FF2B5EF4-FFF2-40B4-BE49-F238E27FC236}">
                <a16:creationId xmlns:a16="http://schemas.microsoft.com/office/drawing/2014/main" id="{0885FDF2-AEA9-07F0-69D1-070470AC8888}"/>
              </a:ext>
            </a:extLst>
          </p:cNvPr>
          <p:cNvSpPr txBox="1"/>
          <p:nvPr/>
        </p:nvSpPr>
        <p:spPr>
          <a:xfrm>
            <a:off x="610999" y="2396210"/>
            <a:ext cx="6488261" cy="295465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Purpose: Improve the quality of our Do Sheets</a:t>
            </a:r>
          </a:p>
          <a:p>
            <a:pPr marL="285750" indent="-285750">
              <a:spcBef>
                <a:spcPts val="1200"/>
              </a:spcBef>
              <a:buFont typeface="Arial" panose="020B0604020202020204" pitchFamily="34" charset="0"/>
              <a:buChar char="•"/>
            </a:pPr>
            <a:r>
              <a:rPr lang="en-US" sz="1800">
                <a:latin typeface="Palatino Linotype" panose="02040502050505030304" pitchFamily="18" charset="0"/>
              </a:rPr>
              <a:t>Emphasis: The Learner Persona</a:t>
            </a:r>
          </a:p>
          <a:p>
            <a:pPr marL="285750" indent="-285750">
              <a:spcBef>
                <a:spcPts val="1200"/>
              </a:spcBef>
              <a:buFont typeface="Arial" panose="020B0604020202020204" pitchFamily="34" charset="0"/>
              <a:buChar char="•"/>
            </a:pPr>
            <a:r>
              <a:rPr lang="en-US" sz="1800">
                <a:latin typeface="Palatino Linotype" panose="02040502050505030304" pitchFamily="18" charset="0"/>
              </a:rPr>
              <a:t>3</a:t>
            </a:r>
            <a:r>
              <a:rPr lang="en-US">
                <a:latin typeface="Palatino Linotype" panose="02040502050505030304" pitchFamily="18" charset="0"/>
              </a:rPr>
              <a:t> activities:</a:t>
            </a:r>
          </a:p>
          <a:p>
            <a:pPr marL="742950" lvl="1" indent="-285750">
              <a:spcBef>
                <a:spcPts val="1200"/>
              </a:spcBef>
              <a:buFont typeface="Arial" panose="020B0604020202020204" pitchFamily="34" charset="0"/>
              <a:buChar char="•"/>
            </a:pPr>
            <a:r>
              <a:rPr lang="en-US">
                <a:latin typeface="Palatino Linotype" panose="02040502050505030304" pitchFamily="18" charset="0"/>
              </a:rPr>
              <a:t>Group Activity: Scenario 5, ”Garden Guardians”</a:t>
            </a:r>
          </a:p>
          <a:p>
            <a:pPr marL="742950" lvl="1" indent="-285750">
              <a:spcBef>
                <a:spcPts val="1200"/>
              </a:spcBef>
              <a:buFont typeface="Arial" panose="020B0604020202020204" pitchFamily="34" charset="0"/>
              <a:buChar char="•"/>
            </a:pPr>
            <a:r>
              <a:rPr lang="en-US">
                <a:latin typeface="Palatino Linotype" panose="02040502050505030304" pitchFamily="18" charset="0"/>
              </a:rPr>
              <a:t>Break-out Groups: Who does your team serve?</a:t>
            </a:r>
          </a:p>
          <a:p>
            <a:pPr marL="742950" lvl="1" indent="-285750">
              <a:spcBef>
                <a:spcPts val="1200"/>
              </a:spcBef>
              <a:buFont typeface="Arial" panose="020B0604020202020204" pitchFamily="34" charset="0"/>
              <a:buChar char="•"/>
            </a:pPr>
            <a:r>
              <a:rPr lang="en-US">
                <a:latin typeface="Palatino Linotype" panose="02040502050505030304" pitchFamily="18" charset="0"/>
              </a:rPr>
              <a:t>Group Presentations</a:t>
            </a:r>
          </a:p>
          <a:p>
            <a:pPr marL="285750" indent="-285750">
              <a:spcBef>
                <a:spcPts val="1200"/>
              </a:spcBef>
              <a:buFont typeface="Arial" panose="020B0604020202020204" pitchFamily="34" charset="0"/>
              <a:buChar char="•"/>
            </a:pPr>
            <a:r>
              <a:rPr lang="en-US">
                <a:latin typeface="Palatino Linotype" panose="02040502050505030304" pitchFamily="18" charset="0"/>
              </a:rPr>
              <a:t>Materials: Sample Do Sheets for each activity are provided</a:t>
            </a:r>
          </a:p>
        </p:txBody>
      </p:sp>
      <p:sp>
        <p:nvSpPr>
          <p:cNvPr id="2" name="TextBox 1">
            <a:extLst>
              <a:ext uri="{FF2B5EF4-FFF2-40B4-BE49-F238E27FC236}">
                <a16:creationId xmlns:a16="http://schemas.microsoft.com/office/drawing/2014/main" id="{433F3296-8DDB-A243-CC47-1FD627AB8C49}"/>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2</a:t>
            </a:r>
          </a:p>
        </p:txBody>
      </p:sp>
      <p:pic>
        <p:nvPicPr>
          <p:cNvPr id="5" name="Picture 4">
            <a:extLst>
              <a:ext uri="{FF2B5EF4-FFF2-40B4-BE49-F238E27FC236}">
                <a16:creationId xmlns:a16="http://schemas.microsoft.com/office/drawing/2014/main" id="{AD96E54E-766A-8AA0-1924-FBE0920D3474}"/>
              </a:ext>
            </a:extLst>
          </p:cNvPr>
          <p:cNvPicPr>
            <a:picLocks noChangeAspect="1"/>
          </p:cNvPicPr>
          <p:nvPr/>
        </p:nvPicPr>
        <p:blipFill>
          <a:blip r:embed="rId5"/>
          <a:stretch>
            <a:fillRect/>
          </a:stretch>
        </p:blipFill>
        <p:spPr>
          <a:xfrm>
            <a:off x="507262" y="-33556"/>
            <a:ext cx="6127011" cy="1774090"/>
          </a:xfrm>
          <a:prstGeom prst="rect">
            <a:avLst/>
          </a:prstGeom>
        </p:spPr>
      </p:pic>
    </p:spTree>
    <p:custDataLst>
      <p:tags r:id="rId1"/>
    </p:custDataLst>
    <p:extLst>
      <p:ext uri="{BB962C8B-B14F-4D97-AF65-F5344CB8AC3E}">
        <p14:creationId xmlns:p14="http://schemas.microsoft.com/office/powerpoint/2010/main" val="392806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sp>
        <p:nvSpPr>
          <p:cNvPr id="3" name="TextBox 2">
            <a:extLst>
              <a:ext uri="{FF2B5EF4-FFF2-40B4-BE49-F238E27FC236}">
                <a16:creationId xmlns:a16="http://schemas.microsoft.com/office/drawing/2014/main" id="{B7370CC1-0691-B1AD-D639-C675AC285B71}"/>
              </a:ext>
            </a:extLst>
          </p:cNvPr>
          <p:cNvSpPr txBox="1"/>
          <p:nvPr/>
        </p:nvSpPr>
        <p:spPr>
          <a:xfrm>
            <a:off x="5856791" y="2937805"/>
            <a:ext cx="5758434" cy="150810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8 minute audio call</a:t>
            </a:r>
          </a:p>
          <a:p>
            <a:pPr marL="285750" indent="-285750">
              <a:spcBef>
                <a:spcPts val="1200"/>
              </a:spcBef>
              <a:buFont typeface="Arial" panose="020B0604020202020204" pitchFamily="34" charset="0"/>
              <a:buChar char="•"/>
            </a:pPr>
            <a:r>
              <a:rPr lang="en-US">
                <a:latin typeface="Palatino Linotype" panose="02040502050505030304" pitchFamily="18" charset="0"/>
              </a:rPr>
              <a:t>Listen for cues that tell you who the learner is and what the learner needs</a:t>
            </a:r>
          </a:p>
          <a:p>
            <a:pPr marL="285750" indent="-285750">
              <a:spcBef>
                <a:spcPts val="1200"/>
              </a:spcBef>
              <a:buFont typeface="Arial" panose="020B0604020202020204" pitchFamily="34" charset="0"/>
              <a:buChar char="•"/>
            </a:pPr>
            <a:r>
              <a:rPr lang="en-US">
                <a:latin typeface="Palatino Linotype" panose="02040502050505030304" pitchFamily="18" charset="0"/>
              </a:rPr>
              <a:t>We’ll work as a group after the call </a:t>
            </a:r>
          </a:p>
        </p:txBody>
      </p:sp>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pic>
        <p:nvPicPr>
          <p:cNvPr id="5" name="Picture 4">
            <a:extLst>
              <a:ext uri="{FF2B5EF4-FFF2-40B4-BE49-F238E27FC236}">
                <a16:creationId xmlns:a16="http://schemas.microsoft.com/office/drawing/2014/main" id="{0442FC67-D6B6-449F-80A2-E98E9BABB817}"/>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74953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80021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latin typeface="Palatino Linotype" panose="02040502050505030304" pitchFamily="18" charset="0"/>
              </a:rPr>
              <a:t>Who is Erin’s audience?</a:t>
            </a:r>
          </a:p>
        </p:txBody>
      </p:sp>
      <p:pic>
        <p:nvPicPr>
          <p:cNvPr id="3" name="Picture 2">
            <a:extLst>
              <a:ext uri="{FF2B5EF4-FFF2-40B4-BE49-F238E27FC236}">
                <a16:creationId xmlns:a16="http://schemas.microsoft.com/office/drawing/2014/main" id="{A136B51C-B09D-D47C-BDE2-FF752374817E}"/>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721544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Who is Erin’s audience?</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motivates the audience?</a:t>
            </a:r>
          </a:p>
        </p:txBody>
      </p:sp>
      <p:pic>
        <p:nvPicPr>
          <p:cNvPr id="3" name="Picture 2">
            <a:extLst>
              <a:ext uri="{FF2B5EF4-FFF2-40B4-BE49-F238E27FC236}">
                <a16:creationId xmlns:a16="http://schemas.microsoft.com/office/drawing/2014/main" id="{038F508E-C7DE-481C-C2C1-FB0152A9DB89}"/>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728887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E368B-9737-51FF-EDA3-13E308C8E5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4DFB32-E67E-B92B-D9B1-DC6C411F9C7E}"/>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4C915ED4-7D9B-1298-5D43-538C861A4A43}"/>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2957119"/>
            <a:ext cx="3426903" cy="3389152"/>
          </a:xfrm>
          <a:prstGeom prst="ellipse">
            <a:avLst/>
          </a:prstGeom>
        </p:spPr>
      </p:pic>
      <p:sp>
        <p:nvSpPr>
          <p:cNvPr id="3" name="TextBox 2">
            <a:extLst>
              <a:ext uri="{FF2B5EF4-FFF2-40B4-BE49-F238E27FC236}">
                <a16:creationId xmlns:a16="http://schemas.microsoft.com/office/drawing/2014/main" id="{1CDE7366-F809-B6A6-06F6-059F5C5BC20B}"/>
              </a:ext>
            </a:extLst>
          </p:cNvPr>
          <p:cNvSpPr txBox="1"/>
          <p:nvPr/>
        </p:nvSpPr>
        <p:spPr>
          <a:xfrm>
            <a:off x="610999" y="1852733"/>
            <a:ext cx="6488261" cy="4493538"/>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Purpose: Improve the quality of our Do Sheets</a:t>
            </a:r>
          </a:p>
          <a:p>
            <a:pPr marL="285750" indent="-285750">
              <a:spcBef>
                <a:spcPts val="1200"/>
              </a:spcBef>
              <a:buFont typeface="Arial" panose="020B0604020202020204" pitchFamily="34" charset="0"/>
              <a:buChar char="•"/>
            </a:pPr>
            <a:r>
              <a:rPr lang="en-US" sz="1800">
                <a:latin typeface="Palatino Linotype" panose="02040502050505030304" pitchFamily="18" charset="0"/>
              </a:rPr>
              <a:t>Emphasis: Page 1 of The Do Sheet</a:t>
            </a:r>
          </a:p>
          <a:p>
            <a:pPr marL="285750" indent="-285750">
              <a:spcBef>
                <a:spcPts val="1200"/>
              </a:spcBef>
              <a:buFont typeface="Arial" panose="020B0604020202020204" pitchFamily="34" charset="0"/>
              <a:buChar char="•"/>
            </a:pPr>
            <a:r>
              <a:rPr lang="en-US" sz="1800">
                <a:latin typeface="Palatino Linotype" panose="02040502050505030304" pitchFamily="18" charset="0"/>
              </a:rPr>
              <a:t>4</a:t>
            </a:r>
            <a:r>
              <a:rPr lang="en-US">
                <a:latin typeface="Palatino Linotype" panose="02040502050505030304" pitchFamily="18" charset="0"/>
              </a:rPr>
              <a:t> scenario-based activities examining mock SME calls at “Full Sun Growers”, a fictional nursery:</a:t>
            </a:r>
          </a:p>
          <a:p>
            <a:pPr marL="742950" lvl="1" indent="-285750">
              <a:spcBef>
                <a:spcPts val="1200"/>
              </a:spcBef>
              <a:buFont typeface="Arial" panose="020B0604020202020204" pitchFamily="34" charset="0"/>
              <a:buChar char="•"/>
            </a:pPr>
            <a:r>
              <a:rPr lang="en-US">
                <a:latin typeface="Palatino Linotype" panose="02040502050505030304" pitchFamily="18" charset="0"/>
              </a:rPr>
              <a:t>Scenario 1: Group Activity, “Citrus Sunshine Boost”</a:t>
            </a:r>
          </a:p>
          <a:p>
            <a:pPr marL="742950" lvl="1" indent="-285750">
              <a:spcBef>
                <a:spcPts val="1200"/>
              </a:spcBef>
              <a:buFont typeface="Arial" panose="020B0604020202020204" pitchFamily="34" charset="0"/>
              <a:buChar char="•"/>
            </a:pPr>
            <a:r>
              <a:rPr lang="en-US">
                <a:latin typeface="Palatino Linotype" panose="02040502050505030304" pitchFamily="18" charset="0"/>
              </a:rPr>
              <a:t>Scenario 2: Hybrid Independent-Group Activity, “Expense Reports”</a:t>
            </a:r>
          </a:p>
          <a:p>
            <a:pPr marL="742950" lvl="1" indent="-285750">
              <a:spcBef>
                <a:spcPts val="1200"/>
              </a:spcBef>
              <a:buFont typeface="Arial" panose="020B0604020202020204" pitchFamily="34" charset="0"/>
              <a:buChar char="•"/>
            </a:pPr>
            <a:r>
              <a:rPr lang="en-US">
                <a:latin typeface="Palatino Linotype" panose="02040502050505030304" pitchFamily="18" charset="0"/>
              </a:rPr>
              <a:t>Scenario 3: Hybrid Independent-Group Activity, “Garden of Excellence”</a:t>
            </a:r>
          </a:p>
          <a:p>
            <a:pPr marL="742950" lvl="1" indent="-285750">
              <a:spcBef>
                <a:spcPts val="1200"/>
              </a:spcBef>
              <a:buFont typeface="Arial" panose="020B0604020202020204" pitchFamily="34" charset="0"/>
              <a:buChar char="•"/>
            </a:pPr>
            <a:r>
              <a:rPr lang="en-US">
                <a:latin typeface="Palatino Linotype" panose="02040502050505030304" pitchFamily="18" charset="0"/>
              </a:rPr>
              <a:t>Scenario 4: Independent Activity, “STEM, Roots &amp; Shoots”</a:t>
            </a:r>
          </a:p>
          <a:p>
            <a:pPr marL="285750" indent="-285750">
              <a:spcBef>
                <a:spcPts val="1200"/>
              </a:spcBef>
              <a:buFont typeface="Arial" panose="020B0604020202020204" pitchFamily="34" charset="0"/>
              <a:buChar char="•"/>
            </a:pPr>
            <a:r>
              <a:rPr lang="en-US">
                <a:latin typeface="Palatino Linotype" panose="02040502050505030304" pitchFamily="18" charset="0"/>
              </a:rPr>
              <a:t>Materials: Sample Do Sheets for each activity are provided</a:t>
            </a:r>
          </a:p>
        </p:txBody>
      </p:sp>
      <p:sp>
        <p:nvSpPr>
          <p:cNvPr id="2" name="TextBox 1">
            <a:extLst>
              <a:ext uri="{FF2B5EF4-FFF2-40B4-BE49-F238E27FC236}">
                <a16:creationId xmlns:a16="http://schemas.microsoft.com/office/drawing/2014/main" id="{C12A9F5E-B5D0-FE1D-139E-DBB2FBFDA3BF}"/>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1</a:t>
            </a:r>
          </a:p>
        </p:txBody>
      </p:sp>
      <p:pic>
        <p:nvPicPr>
          <p:cNvPr id="6" name="Picture 5">
            <a:extLst>
              <a:ext uri="{FF2B5EF4-FFF2-40B4-BE49-F238E27FC236}">
                <a16:creationId xmlns:a16="http://schemas.microsoft.com/office/drawing/2014/main" id="{FF339A39-D35F-981A-F2A4-3EEAB23ABCD2}"/>
              </a:ext>
            </a:extLst>
          </p:cNvPr>
          <p:cNvPicPr>
            <a:picLocks noChangeAspect="1"/>
          </p:cNvPicPr>
          <p:nvPr/>
        </p:nvPicPr>
        <p:blipFill>
          <a:blip r:embed="rId5"/>
          <a:stretch>
            <a:fillRect/>
          </a:stretch>
        </p:blipFill>
        <p:spPr>
          <a:xfrm>
            <a:off x="507262" y="-33556"/>
            <a:ext cx="6127011" cy="1774090"/>
          </a:xfrm>
          <a:prstGeom prst="rect">
            <a:avLst/>
          </a:prstGeom>
        </p:spPr>
      </p:pic>
    </p:spTree>
    <p:custDataLst>
      <p:tags r:id="rId1"/>
    </p:custDataLst>
    <p:extLst>
      <p:ext uri="{BB962C8B-B14F-4D97-AF65-F5344CB8AC3E}">
        <p14:creationId xmlns:p14="http://schemas.microsoft.com/office/powerpoint/2010/main" val="140392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1661993"/>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Who is Erin’s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motivates the audience?</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do they need?</a:t>
            </a:r>
          </a:p>
        </p:txBody>
      </p:sp>
      <p:pic>
        <p:nvPicPr>
          <p:cNvPr id="3" name="Picture 2">
            <a:extLst>
              <a:ext uri="{FF2B5EF4-FFF2-40B4-BE49-F238E27FC236}">
                <a16:creationId xmlns:a16="http://schemas.microsoft.com/office/drawing/2014/main" id="{8C0E23D6-FAAF-D481-7A73-79CC959468FE}"/>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2015669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209288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Who is Erin’s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motivates the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they need?</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we meet these needs?</a:t>
            </a:r>
          </a:p>
        </p:txBody>
      </p:sp>
      <p:pic>
        <p:nvPicPr>
          <p:cNvPr id="3" name="Picture 2">
            <a:extLst>
              <a:ext uri="{FF2B5EF4-FFF2-40B4-BE49-F238E27FC236}">
                <a16:creationId xmlns:a16="http://schemas.microsoft.com/office/drawing/2014/main" id="{BDDD8859-D608-2AAB-3475-483F27C6E06C}"/>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2749987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2800767"/>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Who is Erin’s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motivates the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they need?</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How can we meet these needs?</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would we do differently if we were rolling out a solution for a different audience?</a:t>
            </a:r>
          </a:p>
        </p:txBody>
      </p:sp>
      <p:pic>
        <p:nvPicPr>
          <p:cNvPr id="3" name="Picture 2">
            <a:extLst>
              <a:ext uri="{FF2B5EF4-FFF2-40B4-BE49-F238E27FC236}">
                <a16:creationId xmlns:a16="http://schemas.microsoft.com/office/drawing/2014/main" id="{393A1E45-151E-5E62-2BFC-B4E3416D514E}"/>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516710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5B4D1BA2-223A-A47E-56D5-6210D97B65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697AB592-DAED-31B4-52EC-237C952E33A3}"/>
              </a:ext>
            </a:extLst>
          </p:cNvPr>
          <p:cNvSpPr txBox="1"/>
          <p:nvPr/>
        </p:nvSpPr>
        <p:spPr>
          <a:xfrm>
            <a:off x="5856791" y="2937805"/>
            <a:ext cx="5758434" cy="3508653"/>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Learner Persona</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Who is Erin’s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motivates the audience?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they need?</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How can we meet these needs?</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would we do differently if we were rolling out a solution for a different audience?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we reliably get this information from our SMEs?</a:t>
            </a:r>
          </a:p>
        </p:txBody>
      </p:sp>
      <p:pic>
        <p:nvPicPr>
          <p:cNvPr id="3" name="Picture 2">
            <a:extLst>
              <a:ext uri="{FF2B5EF4-FFF2-40B4-BE49-F238E27FC236}">
                <a16:creationId xmlns:a16="http://schemas.microsoft.com/office/drawing/2014/main" id="{BDAE6A36-8D47-2A44-5519-6D2A969CDFAF}"/>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2707119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20906-B735-8246-821E-0AAE712702E5}"/>
            </a:ext>
          </a:extLst>
        </p:cNvPr>
        <p:cNvGrpSpPr/>
        <p:nvPr/>
      </p:nvGrpSpPr>
      <p:grpSpPr>
        <a:xfrm>
          <a:off x="0" y="0"/>
          <a:ext cx="0" cy="0"/>
          <a:chOff x="0" y="0"/>
          <a:chExt cx="0" cy="0"/>
        </a:xfrm>
      </p:grpSpPr>
      <p:pic>
        <p:nvPicPr>
          <p:cNvPr id="7" name="Picture 6" descr="A logo of a farm&#10;&#10;AI-generated content may be incorrect.">
            <a:extLst>
              <a:ext uri="{FF2B5EF4-FFF2-40B4-BE49-F238E27FC236}">
                <a16:creationId xmlns:a16="http://schemas.microsoft.com/office/drawing/2014/main" id="{28EC40F9-A01C-938E-4D68-ED45595D33C1}"/>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sp>
        <p:nvSpPr>
          <p:cNvPr id="9" name="TextBox 8">
            <a:extLst>
              <a:ext uri="{FF2B5EF4-FFF2-40B4-BE49-F238E27FC236}">
                <a16:creationId xmlns:a16="http://schemas.microsoft.com/office/drawing/2014/main" id="{BB731304-EE50-EB31-6950-593DEF1986C9}"/>
              </a:ext>
            </a:extLst>
          </p:cNvPr>
          <p:cNvSpPr txBox="1"/>
          <p:nvPr/>
        </p:nvSpPr>
        <p:spPr>
          <a:xfrm>
            <a:off x="0" y="653113"/>
            <a:ext cx="7368794" cy="1107996"/>
          </a:xfrm>
          <a:prstGeom prst="rect">
            <a:avLst/>
          </a:prstGeom>
          <a:noFill/>
        </p:spPr>
        <p:txBody>
          <a:bodyPr wrap="square" rtlCol="0">
            <a:spAutoFit/>
          </a:bodyPr>
          <a:lstStyle/>
          <a:p>
            <a:pPr algn="ctr"/>
            <a:r>
              <a:rPr lang="en-US" sz="6600" b="1">
                <a:solidFill>
                  <a:srgbClr val="33CB98"/>
                </a:solidFill>
                <a:latin typeface="Pacifico" panose="020F0502020204030204" pitchFamily="2" charset="0"/>
              </a:rPr>
              <a:t>Break Out Activity</a:t>
            </a:r>
          </a:p>
        </p:txBody>
      </p:sp>
      <p:sp>
        <p:nvSpPr>
          <p:cNvPr id="3" name="TextBox 2">
            <a:extLst>
              <a:ext uri="{FF2B5EF4-FFF2-40B4-BE49-F238E27FC236}">
                <a16:creationId xmlns:a16="http://schemas.microsoft.com/office/drawing/2014/main" id="{207D9D05-D5D8-E1E9-3227-B83E30F152FD}"/>
              </a:ext>
            </a:extLst>
          </p:cNvPr>
          <p:cNvSpPr txBox="1"/>
          <p:nvPr/>
        </p:nvSpPr>
        <p:spPr>
          <a:xfrm>
            <a:off x="610999" y="2396210"/>
            <a:ext cx="6757795" cy="3939540"/>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45-minute break-out with your teams</a:t>
            </a:r>
          </a:p>
          <a:p>
            <a:pPr marL="285750" indent="-285750">
              <a:spcBef>
                <a:spcPts val="1200"/>
              </a:spcBef>
              <a:buFont typeface="Arial" panose="020B0604020202020204" pitchFamily="34" charset="0"/>
              <a:buChar char="•"/>
            </a:pPr>
            <a:r>
              <a:rPr lang="en-US">
                <a:latin typeface="Palatino Linotype" panose="02040502050505030304" pitchFamily="18" charset="0"/>
              </a:rPr>
              <a:t>Pick one department your team provides training solutions to</a:t>
            </a:r>
          </a:p>
          <a:p>
            <a:pPr marL="285750" indent="-285750">
              <a:spcBef>
                <a:spcPts val="1200"/>
              </a:spcBef>
              <a:buFont typeface="Arial" panose="020B0604020202020204" pitchFamily="34" charset="0"/>
              <a:buChar char="•"/>
            </a:pPr>
            <a:r>
              <a:rPr lang="en-US">
                <a:latin typeface="Palatino Linotype" panose="02040502050505030304" pitchFamily="18" charset="0"/>
              </a:rPr>
              <a:t>Identify 3 needs of your audience: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they like to learn?</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motivates them? </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1 barrier to learning? (examples: technology, learning environment, time, language, preferences)</a:t>
            </a:r>
          </a:p>
          <a:p>
            <a:pPr marL="285750" indent="-285750">
              <a:spcBef>
                <a:spcPts val="1200"/>
              </a:spcBef>
              <a:buFont typeface="Arial" panose="020B0604020202020204" pitchFamily="34" charset="0"/>
              <a:buChar char="•"/>
            </a:pPr>
            <a:r>
              <a:rPr lang="en-US">
                <a:latin typeface="Palatino Linotype" panose="02040502050505030304" pitchFamily="18" charset="0"/>
              </a:rPr>
              <a:t>Identify 1-2 strategies for each need you identified that can make learning easy to learn and easy to practice.</a:t>
            </a:r>
          </a:p>
          <a:p>
            <a:pPr marL="285750" indent="-285750">
              <a:spcBef>
                <a:spcPts val="1200"/>
              </a:spcBef>
              <a:buFont typeface="Arial" panose="020B0604020202020204" pitchFamily="34" charset="0"/>
              <a:buChar char="•"/>
            </a:pPr>
            <a:r>
              <a:rPr lang="en-US">
                <a:latin typeface="Palatino Linotype" panose="02040502050505030304" pitchFamily="18" charset="0"/>
              </a:rPr>
              <a:t>Prepare to present to the group</a:t>
            </a:r>
          </a:p>
        </p:txBody>
      </p:sp>
    </p:spTree>
    <p:custDataLst>
      <p:tags r:id="rId1"/>
    </p:custDataLst>
    <p:extLst>
      <p:ext uri="{BB962C8B-B14F-4D97-AF65-F5344CB8AC3E}">
        <p14:creationId xmlns:p14="http://schemas.microsoft.com/office/powerpoint/2010/main" val="3558002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DE89-1789-D15B-781D-AAE3DF4DD3B8}"/>
            </a:ext>
          </a:extLst>
        </p:cNvPr>
        <p:cNvGrpSpPr/>
        <p:nvPr/>
      </p:nvGrpSpPr>
      <p:grpSpPr>
        <a:xfrm>
          <a:off x="0" y="0"/>
          <a:ext cx="0" cy="0"/>
          <a:chOff x="0" y="0"/>
          <a:chExt cx="0" cy="0"/>
        </a:xfrm>
      </p:grpSpPr>
      <p:pic>
        <p:nvPicPr>
          <p:cNvPr id="7" name="Picture 6" descr="A logo of a farm&#10;&#10;AI-generated content may be incorrect.">
            <a:extLst>
              <a:ext uri="{FF2B5EF4-FFF2-40B4-BE49-F238E27FC236}">
                <a16:creationId xmlns:a16="http://schemas.microsoft.com/office/drawing/2014/main" id="{E5F7B378-4072-EB20-3068-2F8B2D386F7C}"/>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sp>
        <p:nvSpPr>
          <p:cNvPr id="9" name="TextBox 8">
            <a:extLst>
              <a:ext uri="{FF2B5EF4-FFF2-40B4-BE49-F238E27FC236}">
                <a16:creationId xmlns:a16="http://schemas.microsoft.com/office/drawing/2014/main" id="{BC351350-92E7-FC73-A173-9DAF2796B4C6}"/>
              </a:ext>
            </a:extLst>
          </p:cNvPr>
          <p:cNvSpPr txBox="1"/>
          <p:nvPr/>
        </p:nvSpPr>
        <p:spPr>
          <a:xfrm>
            <a:off x="0" y="653113"/>
            <a:ext cx="7368794" cy="1107996"/>
          </a:xfrm>
          <a:prstGeom prst="rect">
            <a:avLst/>
          </a:prstGeom>
          <a:noFill/>
        </p:spPr>
        <p:txBody>
          <a:bodyPr wrap="square" rtlCol="0">
            <a:spAutoFit/>
          </a:bodyPr>
          <a:lstStyle/>
          <a:p>
            <a:pPr algn="ctr"/>
            <a:r>
              <a:rPr lang="en-US" sz="6600" b="1">
                <a:solidFill>
                  <a:srgbClr val="33CB98"/>
                </a:solidFill>
                <a:latin typeface="Pacifico" panose="020F0502020204030204" pitchFamily="2" charset="0"/>
              </a:rPr>
              <a:t>Break Out Activity</a:t>
            </a:r>
          </a:p>
        </p:txBody>
      </p:sp>
      <p:sp>
        <p:nvSpPr>
          <p:cNvPr id="3" name="TextBox 2">
            <a:extLst>
              <a:ext uri="{FF2B5EF4-FFF2-40B4-BE49-F238E27FC236}">
                <a16:creationId xmlns:a16="http://schemas.microsoft.com/office/drawing/2014/main" id="{246D78C3-B37D-9F3F-6D39-B2FD32D1B777}"/>
              </a:ext>
            </a:extLst>
          </p:cNvPr>
          <p:cNvSpPr txBox="1"/>
          <p:nvPr/>
        </p:nvSpPr>
        <p:spPr>
          <a:xfrm>
            <a:off x="610999" y="2396210"/>
            <a:ext cx="6757795" cy="1938992"/>
          </a:xfrm>
          <a:prstGeom prst="rect">
            <a:avLst/>
          </a:prstGeom>
          <a:noFill/>
        </p:spPr>
        <p:txBody>
          <a:bodyPr wrap="square">
            <a:spAutoFit/>
          </a:bodyPr>
          <a:lstStyle/>
          <a:p>
            <a:pPr>
              <a:spcBef>
                <a:spcPts val="1200"/>
              </a:spcBef>
            </a:pPr>
            <a:r>
              <a:rPr lang="en-US">
                <a:latin typeface="Palatino Linotype" panose="02040502050505030304" pitchFamily="18" charset="0"/>
              </a:rPr>
              <a:t>Present to present to the group:</a:t>
            </a:r>
          </a:p>
          <a:p>
            <a:pPr marL="285750" indent="-285750">
              <a:spcBef>
                <a:spcPts val="1200"/>
              </a:spcBef>
              <a:buFont typeface="Arial" panose="020B0604020202020204" pitchFamily="34" charset="0"/>
              <a:buChar char="•"/>
            </a:pPr>
            <a:r>
              <a:rPr lang="en-US">
                <a:latin typeface="Palatino Linotype" panose="02040502050505030304" pitchFamily="18" charset="0"/>
              </a:rPr>
              <a:t>Who is your audience?</a:t>
            </a:r>
          </a:p>
          <a:p>
            <a:pPr marL="285750" indent="-285750">
              <a:spcBef>
                <a:spcPts val="1200"/>
              </a:spcBef>
              <a:buFont typeface="Arial" panose="020B0604020202020204" pitchFamily="34" charset="0"/>
              <a:buChar char="•"/>
            </a:pPr>
            <a:r>
              <a:rPr lang="en-US">
                <a:latin typeface="Palatino Linotype" panose="02040502050505030304" pitchFamily="18" charset="0"/>
              </a:rPr>
              <a:t>What needs did you identify?</a:t>
            </a:r>
          </a:p>
          <a:p>
            <a:pPr marL="285750" indent="-285750">
              <a:spcBef>
                <a:spcPts val="1200"/>
              </a:spcBef>
              <a:buFont typeface="Arial" panose="020B0604020202020204" pitchFamily="34" charset="0"/>
              <a:buChar char="•"/>
            </a:pPr>
            <a:r>
              <a:rPr lang="en-US">
                <a:latin typeface="Palatino Linotype" panose="02040502050505030304" pitchFamily="18" charset="0"/>
              </a:rPr>
              <a:t>How can you make learning easier to learn and easy to practice based on these needs?</a:t>
            </a:r>
          </a:p>
        </p:txBody>
      </p:sp>
    </p:spTree>
    <p:custDataLst>
      <p:tags r:id="rId1"/>
    </p:custDataLst>
    <p:extLst>
      <p:ext uri="{BB962C8B-B14F-4D97-AF65-F5344CB8AC3E}">
        <p14:creationId xmlns:p14="http://schemas.microsoft.com/office/powerpoint/2010/main" val="2196621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15DC4-FD46-5F64-95AB-64E9B97065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0190D1-439C-0A0E-B080-3E41CC39CB30}"/>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D39FE6-1939-0984-A05C-A774F410D97B}"/>
              </a:ext>
            </a:extLst>
          </p:cNvPr>
          <p:cNvSpPr txBox="1"/>
          <p:nvPr/>
        </p:nvSpPr>
        <p:spPr>
          <a:xfrm>
            <a:off x="610999" y="2813447"/>
            <a:ext cx="5759919" cy="2062103"/>
          </a:xfrm>
          <a:prstGeom prst="rect">
            <a:avLst/>
          </a:prstGeom>
          <a:noFill/>
        </p:spPr>
        <p:txBody>
          <a:bodyPr wrap="square">
            <a:spAutoFit/>
          </a:bodyPr>
          <a:lstStyle/>
          <a:p>
            <a:pPr>
              <a:spcBef>
                <a:spcPts val="1200"/>
              </a:spcBef>
            </a:pPr>
            <a:r>
              <a:rPr lang="en-US">
                <a:latin typeface="Palatino Linotype" panose="02040502050505030304" pitchFamily="18" charset="0"/>
              </a:rPr>
              <a:t>What’s next?</a:t>
            </a:r>
          </a:p>
          <a:p>
            <a:pPr marL="742950" lvl="1" indent="-285750">
              <a:spcBef>
                <a:spcPts val="1200"/>
              </a:spcBef>
              <a:buFont typeface="Arial" panose="020B0604020202020204" pitchFamily="34" charset="0"/>
              <a:buChar char="•"/>
            </a:pPr>
            <a:r>
              <a:rPr lang="en-US">
                <a:latin typeface="Palatino Linotype" panose="02040502050505030304" pitchFamily="18" charset="0"/>
              </a:rPr>
              <a:t>Next week you’ll receive two follow-up activities to work on independently, with Team validation.</a:t>
            </a:r>
          </a:p>
          <a:p>
            <a:pPr marL="742950" lvl="1" indent="-285750">
              <a:spcBef>
                <a:spcPts val="1200"/>
              </a:spcBef>
              <a:buFont typeface="Arial" panose="020B0604020202020204" pitchFamily="34" charset="0"/>
              <a:buChar char="•"/>
            </a:pPr>
            <a:r>
              <a:rPr lang="en-US">
                <a:latin typeface="Palatino Linotype" panose="02040502050505030304" pitchFamily="18" charset="0"/>
              </a:rPr>
              <a:t>We’ll return for Session 3 to focus on the Page 3 of the Do Sheet.</a:t>
            </a:r>
          </a:p>
        </p:txBody>
      </p:sp>
      <p:sp>
        <p:nvSpPr>
          <p:cNvPr id="2" name="TextBox 1">
            <a:extLst>
              <a:ext uri="{FF2B5EF4-FFF2-40B4-BE49-F238E27FC236}">
                <a16:creationId xmlns:a16="http://schemas.microsoft.com/office/drawing/2014/main" id="{9644D748-B5BC-436B-ED49-DE4CFFCE65F8}"/>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2</a:t>
            </a:r>
          </a:p>
        </p:txBody>
      </p:sp>
      <p:pic>
        <p:nvPicPr>
          <p:cNvPr id="5" name="Picture 4" descr="A logo of a farm&#10;&#10;AI-generated content may be incorrect.">
            <a:extLst>
              <a:ext uri="{FF2B5EF4-FFF2-40B4-BE49-F238E27FC236}">
                <a16:creationId xmlns:a16="http://schemas.microsoft.com/office/drawing/2014/main" id="{8FED7066-085C-7CEA-AC1B-4E44C29E523A}"/>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pic>
        <p:nvPicPr>
          <p:cNvPr id="6" name="Picture 5">
            <a:extLst>
              <a:ext uri="{FF2B5EF4-FFF2-40B4-BE49-F238E27FC236}">
                <a16:creationId xmlns:a16="http://schemas.microsoft.com/office/drawing/2014/main" id="{8F4FA20C-2999-3C8B-0E35-C7BA289A18F6}"/>
              </a:ext>
            </a:extLst>
          </p:cNvPr>
          <p:cNvPicPr>
            <a:picLocks noChangeAspect="1"/>
          </p:cNvPicPr>
          <p:nvPr/>
        </p:nvPicPr>
        <p:blipFill>
          <a:blip r:embed="rId5"/>
          <a:stretch>
            <a:fillRect/>
          </a:stretch>
        </p:blipFill>
        <p:spPr>
          <a:xfrm>
            <a:off x="1344980" y="360725"/>
            <a:ext cx="4291956" cy="1774090"/>
          </a:xfrm>
          <a:prstGeom prst="rect">
            <a:avLst/>
          </a:prstGeom>
        </p:spPr>
      </p:pic>
    </p:spTree>
    <p:custDataLst>
      <p:tags r:id="rId1"/>
    </p:custDataLst>
    <p:extLst>
      <p:ext uri="{BB962C8B-B14F-4D97-AF65-F5344CB8AC3E}">
        <p14:creationId xmlns:p14="http://schemas.microsoft.com/office/powerpoint/2010/main" val="736754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ED92-C34E-507C-2963-6C6A2AB814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BFF0CE-CAA2-C666-FD55-35499E9D04C1}"/>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4ABB7B-2A0B-E3EE-3784-2ECFC8F9E0B2}"/>
              </a:ext>
            </a:extLst>
          </p:cNvPr>
          <p:cNvSpPr txBox="1"/>
          <p:nvPr/>
        </p:nvSpPr>
        <p:spPr>
          <a:xfrm>
            <a:off x="610999" y="2813447"/>
            <a:ext cx="6757795" cy="193899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Let’s hear from our Leadership Team</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are some categories to navigate away from when identifying who are learners are?</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went well?</a:t>
            </a:r>
          </a:p>
          <a:p>
            <a:pPr marL="742950" lvl="1" indent="-285750">
              <a:spcBef>
                <a:spcPts val="1200"/>
              </a:spcBef>
              <a:buFont typeface="Arial" panose="020B0604020202020204" pitchFamily="34" charset="0"/>
              <a:buChar char="•"/>
            </a:pPr>
            <a:r>
              <a:rPr lang="en-US">
                <a:latin typeface="Palatino Linotype" panose="02040502050505030304" pitchFamily="18" charset="0"/>
              </a:rPr>
              <a:t>Where are our opportunities?</a:t>
            </a:r>
          </a:p>
        </p:txBody>
      </p:sp>
      <p:sp>
        <p:nvSpPr>
          <p:cNvPr id="2" name="TextBox 1">
            <a:extLst>
              <a:ext uri="{FF2B5EF4-FFF2-40B4-BE49-F238E27FC236}">
                <a16:creationId xmlns:a16="http://schemas.microsoft.com/office/drawing/2014/main" id="{A200CA23-CEA0-87C1-6B31-312E47B69F6D}"/>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2</a:t>
            </a:r>
          </a:p>
        </p:txBody>
      </p:sp>
      <p:pic>
        <p:nvPicPr>
          <p:cNvPr id="5" name="Picture 4" descr="A logo of a farm&#10;&#10;AI-generated content may be incorrect.">
            <a:extLst>
              <a:ext uri="{FF2B5EF4-FFF2-40B4-BE49-F238E27FC236}">
                <a16:creationId xmlns:a16="http://schemas.microsoft.com/office/drawing/2014/main" id="{5B6249B4-C2F5-FD56-0061-DE39ADDA955E}"/>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pic>
        <p:nvPicPr>
          <p:cNvPr id="11" name="Picture 10">
            <a:extLst>
              <a:ext uri="{FF2B5EF4-FFF2-40B4-BE49-F238E27FC236}">
                <a16:creationId xmlns:a16="http://schemas.microsoft.com/office/drawing/2014/main" id="{B78D8D19-A139-0961-AD64-48DFFEC43BC9}"/>
              </a:ext>
            </a:extLst>
          </p:cNvPr>
          <p:cNvPicPr>
            <a:picLocks noChangeAspect="1"/>
          </p:cNvPicPr>
          <p:nvPr/>
        </p:nvPicPr>
        <p:blipFill>
          <a:blip r:embed="rId5"/>
          <a:stretch>
            <a:fillRect/>
          </a:stretch>
        </p:blipFill>
        <p:spPr>
          <a:xfrm>
            <a:off x="1173965" y="360725"/>
            <a:ext cx="3517697" cy="1774090"/>
          </a:xfrm>
          <a:prstGeom prst="rect">
            <a:avLst/>
          </a:prstGeom>
        </p:spPr>
      </p:pic>
    </p:spTree>
    <p:custDataLst>
      <p:tags r:id="rId1"/>
    </p:custDataLst>
    <p:extLst>
      <p:ext uri="{BB962C8B-B14F-4D97-AF65-F5344CB8AC3E}">
        <p14:creationId xmlns:p14="http://schemas.microsoft.com/office/powerpoint/2010/main" val="187418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E760-F6D1-188E-7230-E6BA2D6A7D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005E568-3D40-692C-CB00-BB035B9A2AF8}"/>
              </a:ext>
            </a:extLst>
          </p:cNvPr>
          <p:cNvSpPr/>
          <p:nvPr/>
        </p:nvSpPr>
        <p:spPr>
          <a:xfrm>
            <a:off x="0" y="0"/>
            <a:ext cx="12192000" cy="6858000"/>
          </a:xfrm>
          <a:prstGeom prst="rect">
            <a:avLst/>
          </a:prstGeom>
          <a:solidFill>
            <a:srgbClr val="C0E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C89107F3-3B9F-CF91-0E2F-A0F94773B061}"/>
              </a:ext>
            </a:extLst>
          </p:cNvPr>
          <p:cNvPicPr>
            <a:picLocks noChangeAspect="1"/>
          </p:cNvPicPr>
          <p:nvPr/>
        </p:nvPicPr>
        <p:blipFill>
          <a:blip r:embed="rId4"/>
          <a:srcRect r="2357"/>
          <a:stretch/>
        </p:blipFill>
        <p:spPr>
          <a:xfrm>
            <a:off x="0" y="411874"/>
            <a:ext cx="5892065" cy="6034252"/>
          </a:xfrm>
          <a:prstGeom prst="rect">
            <a:avLst/>
          </a:prstGeom>
        </p:spPr>
      </p:pic>
      <p:pic>
        <p:nvPicPr>
          <p:cNvPr id="2" name="Picture 1">
            <a:extLst>
              <a:ext uri="{FF2B5EF4-FFF2-40B4-BE49-F238E27FC236}">
                <a16:creationId xmlns:a16="http://schemas.microsoft.com/office/drawing/2014/main" id="{118BD305-9363-9CA1-7ABF-EDDAB5C12A7B}"/>
              </a:ext>
            </a:extLst>
          </p:cNvPr>
          <p:cNvPicPr>
            <a:picLocks noChangeAspect="1"/>
          </p:cNvPicPr>
          <p:nvPr/>
        </p:nvPicPr>
        <p:blipFill>
          <a:blip r:embed="rId5"/>
          <a:srcRect t="14921" b="6357"/>
          <a:stretch>
            <a:fillRect/>
          </a:stretch>
        </p:blipFill>
        <p:spPr>
          <a:xfrm>
            <a:off x="5729135" y="651106"/>
            <a:ext cx="6408555" cy="5398819"/>
          </a:xfrm>
          <a:prstGeom prst="rect">
            <a:avLst/>
          </a:prstGeom>
        </p:spPr>
      </p:pic>
    </p:spTree>
    <p:custDataLst>
      <p:tags r:id="rId1"/>
    </p:custDataLst>
    <p:extLst>
      <p:ext uri="{BB962C8B-B14F-4D97-AF65-F5344CB8AC3E}">
        <p14:creationId xmlns:p14="http://schemas.microsoft.com/office/powerpoint/2010/main" val="213786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20813-5FD9-69C4-2261-2C84C85174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9ED1C4-4B73-3F28-9D97-DA0BB49F9753}"/>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farm&#10;&#10;AI-generated content may be incorrect.">
            <a:extLst>
              <a:ext uri="{FF2B5EF4-FFF2-40B4-BE49-F238E27FC236}">
                <a16:creationId xmlns:a16="http://schemas.microsoft.com/office/drawing/2014/main" id="{5AB55411-35FE-36B4-9FB8-FFCBF96218D9}"/>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2957119"/>
            <a:ext cx="3426903" cy="3389152"/>
          </a:xfrm>
          <a:prstGeom prst="ellipse">
            <a:avLst/>
          </a:prstGeom>
        </p:spPr>
      </p:pic>
      <p:sp>
        <p:nvSpPr>
          <p:cNvPr id="3" name="TextBox 2">
            <a:extLst>
              <a:ext uri="{FF2B5EF4-FFF2-40B4-BE49-F238E27FC236}">
                <a16:creationId xmlns:a16="http://schemas.microsoft.com/office/drawing/2014/main" id="{495E1058-03ED-47B0-9DA0-1FE50FCC8EC5}"/>
              </a:ext>
            </a:extLst>
          </p:cNvPr>
          <p:cNvSpPr txBox="1"/>
          <p:nvPr/>
        </p:nvSpPr>
        <p:spPr>
          <a:xfrm>
            <a:off x="610999" y="2396210"/>
            <a:ext cx="6488261" cy="295465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Purpose: Improve the quality of our Do Sheets</a:t>
            </a:r>
          </a:p>
          <a:p>
            <a:pPr marL="285750" indent="-285750">
              <a:spcBef>
                <a:spcPts val="1200"/>
              </a:spcBef>
              <a:buFont typeface="Arial" panose="020B0604020202020204" pitchFamily="34" charset="0"/>
              <a:buChar char="•"/>
            </a:pPr>
            <a:r>
              <a:rPr lang="en-US" sz="1800">
                <a:latin typeface="Palatino Linotype" panose="02040502050505030304" pitchFamily="18" charset="0"/>
              </a:rPr>
              <a:t>Emphasis: The remainder of the Do Sheets</a:t>
            </a:r>
          </a:p>
          <a:p>
            <a:pPr marL="285750" indent="-285750">
              <a:spcBef>
                <a:spcPts val="1200"/>
              </a:spcBef>
              <a:buFont typeface="Arial" panose="020B0604020202020204" pitchFamily="34" charset="0"/>
              <a:buChar char="•"/>
            </a:pPr>
            <a:r>
              <a:rPr lang="en-US">
                <a:latin typeface="Palatino Linotype" panose="02040502050505030304" pitchFamily="18" charset="0"/>
              </a:rPr>
              <a:t>3 group activities:</a:t>
            </a:r>
          </a:p>
          <a:p>
            <a:pPr marL="742950" lvl="1" indent="-285750">
              <a:spcBef>
                <a:spcPts val="1200"/>
              </a:spcBef>
              <a:buFont typeface="Arial" panose="020B0604020202020204" pitchFamily="34" charset="0"/>
              <a:buChar char="•"/>
            </a:pPr>
            <a:r>
              <a:rPr lang="en-US">
                <a:latin typeface="Palatino Linotype" panose="02040502050505030304" pitchFamily="18" charset="0"/>
              </a:rPr>
              <a:t>Group Activity: Scenario 5, ”Garden Guardians”</a:t>
            </a:r>
          </a:p>
          <a:p>
            <a:pPr marL="742950" lvl="1" indent="-285750">
              <a:spcBef>
                <a:spcPts val="1200"/>
              </a:spcBef>
              <a:buFont typeface="Arial" panose="020B0604020202020204" pitchFamily="34" charset="0"/>
              <a:buChar char="•"/>
            </a:pPr>
            <a:r>
              <a:rPr lang="en-US">
                <a:latin typeface="Palatino Linotype" panose="02040502050505030304" pitchFamily="18" charset="0"/>
              </a:rPr>
              <a:t>Break-out Groups: Scenario 6, “Facilities”</a:t>
            </a:r>
          </a:p>
          <a:p>
            <a:pPr marL="742950" lvl="1" indent="-285750">
              <a:spcBef>
                <a:spcPts val="1200"/>
              </a:spcBef>
              <a:buFont typeface="Arial" panose="020B0604020202020204" pitchFamily="34" charset="0"/>
              <a:buChar char="•"/>
            </a:pPr>
            <a:r>
              <a:rPr lang="en-US">
                <a:latin typeface="Palatino Linotype" panose="02040502050505030304" pitchFamily="18" charset="0"/>
              </a:rPr>
              <a:t>Group Presentations</a:t>
            </a:r>
          </a:p>
          <a:p>
            <a:pPr marL="285750" indent="-285750">
              <a:spcBef>
                <a:spcPts val="1200"/>
              </a:spcBef>
              <a:buFont typeface="Arial" panose="020B0604020202020204" pitchFamily="34" charset="0"/>
              <a:buChar char="•"/>
            </a:pPr>
            <a:r>
              <a:rPr lang="en-US">
                <a:latin typeface="Palatino Linotype" panose="02040502050505030304" pitchFamily="18" charset="0"/>
              </a:rPr>
              <a:t>Materials: Sample Do Sheets for each activity are provided</a:t>
            </a:r>
          </a:p>
        </p:txBody>
      </p:sp>
      <p:sp>
        <p:nvSpPr>
          <p:cNvPr id="2" name="TextBox 1">
            <a:extLst>
              <a:ext uri="{FF2B5EF4-FFF2-40B4-BE49-F238E27FC236}">
                <a16:creationId xmlns:a16="http://schemas.microsoft.com/office/drawing/2014/main" id="{7A253534-7FD3-D151-A3D2-DF3DF40270F1}"/>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3</a:t>
            </a:r>
          </a:p>
        </p:txBody>
      </p:sp>
      <p:pic>
        <p:nvPicPr>
          <p:cNvPr id="5" name="Picture 4">
            <a:extLst>
              <a:ext uri="{FF2B5EF4-FFF2-40B4-BE49-F238E27FC236}">
                <a16:creationId xmlns:a16="http://schemas.microsoft.com/office/drawing/2014/main" id="{693BE4BC-EE86-4C1D-9C4B-5DD9F9C44039}"/>
              </a:ext>
            </a:extLst>
          </p:cNvPr>
          <p:cNvPicPr>
            <a:picLocks noChangeAspect="1"/>
          </p:cNvPicPr>
          <p:nvPr/>
        </p:nvPicPr>
        <p:blipFill>
          <a:blip r:embed="rId5"/>
          <a:stretch>
            <a:fillRect/>
          </a:stretch>
        </p:blipFill>
        <p:spPr>
          <a:xfrm>
            <a:off x="507262" y="-33556"/>
            <a:ext cx="6127011" cy="1774090"/>
          </a:xfrm>
          <a:prstGeom prst="rect">
            <a:avLst/>
          </a:prstGeom>
        </p:spPr>
      </p:pic>
    </p:spTree>
    <p:custDataLst>
      <p:tags r:id="rId1"/>
    </p:custDataLst>
    <p:extLst>
      <p:ext uri="{BB962C8B-B14F-4D97-AF65-F5344CB8AC3E}">
        <p14:creationId xmlns:p14="http://schemas.microsoft.com/office/powerpoint/2010/main" val="2505695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ellipse">
            <a:avLst/>
          </a:prstGeom>
        </p:spPr>
      </p:pic>
      <p:sp>
        <p:nvSpPr>
          <p:cNvPr id="3" name="TextBox 2">
            <a:extLst>
              <a:ext uri="{FF2B5EF4-FFF2-40B4-BE49-F238E27FC236}">
                <a16:creationId xmlns:a16="http://schemas.microsoft.com/office/drawing/2014/main" id="{B7370CC1-0691-B1AD-D639-C675AC285B71}"/>
              </a:ext>
            </a:extLst>
          </p:cNvPr>
          <p:cNvSpPr txBox="1"/>
          <p:nvPr/>
        </p:nvSpPr>
        <p:spPr>
          <a:xfrm>
            <a:off x="5856791" y="2937805"/>
            <a:ext cx="5758434" cy="3631763"/>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4 minute audio call</a:t>
            </a:r>
          </a:p>
          <a:p>
            <a:pPr marL="285750" indent="-285750">
              <a:spcBef>
                <a:spcPts val="1200"/>
              </a:spcBef>
              <a:buFont typeface="Arial" panose="020B0604020202020204" pitchFamily="34" charset="0"/>
              <a:buChar char="•"/>
            </a:pPr>
            <a:r>
              <a:rPr lang="en-US">
                <a:latin typeface="Palatino Linotype" panose="02040502050505030304" pitchFamily="18" charset="0"/>
              </a:rPr>
              <a:t>Listen for statements that build the </a:t>
            </a:r>
            <a:r>
              <a:rPr lang="en-US" err="1">
                <a:latin typeface="Palatino Linotype" panose="02040502050505030304" pitchFamily="18" charset="0"/>
              </a:rPr>
              <a:t>The</a:t>
            </a:r>
            <a:r>
              <a:rPr lang="en-US">
                <a:latin typeface="Palatino Linotype" panose="02040502050505030304" pitchFamily="18" charset="0"/>
              </a:rPr>
              <a:t> End Result and The Do List</a:t>
            </a:r>
          </a:p>
          <a:p>
            <a:pPr marL="285750" indent="-285750">
              <a:spcBef>
                <a:spcPts val="1200"/>
              </a:spcBef>
              <a:buFont typeface="Arial" panose="020B0604020202020204" pitchFamily="34" charset="0"/>
              <a:buChar char="•"/>
            </a:pPr>
            <a:r>
              <a:rPr lang="en-US">
                <a:latin typeface="Palatino Linotype" panose="02040502050505030304" pitchFamily="18" charset="0"/>
              </a:rPr>
              <a:t>Keep in mind last year’s training with Diane Elkins:</a:t>
            </a:r>
          </a:p>
          <a:p>
            <a:pPr marL="742950" lvl="1" indent="-285750">
              <a:spcBef>
                <a:spcPts val="1200"/>
              </a:spcBef>
              <a:buFont typeface="Arial" panose="020B0604020202020204" pitchFamily="34" charset="0"/>
              <a:buChar char="•"/>
            </a:pPr>
            <a:r>
              <a:rPr lang="en-US">
                <a:latin typeface="Palatino Linotype" panose="02040502050505030304" pitchFamily="18" charset="0"/>
              </a:rPr>
              <a:t>The End Result: listen for measurable changes our SME is looking to achieve</a:t>
            </a:r>
          </a:p>
          <a:p>
            <a:pPr marL="742950" lvl="1" indent="-285750">
              <a:spcBef>
                <a:spcPts val="1200"/>
              </a:spcBef>
              <a:buFont typeface="Arial" panose="020B0604020202020204" pitchFamily="34" charset="0"/>
              <a:buChar char="•"/>
            </a:pPr>
            <a:r>
              <a:rPr lang="en-US">
                <a:latin typeface="Palatino Linotype" panose="02040502050505030304" pitchFamily="18" charset="0"/>
              </a:rPr>
              <a:t>The Do List: listen for specific actions Team Members need to perform to achieve The End Result</a:t>
            </a:r>
          </a:p>
          <a:p>
            <a:pPr marL="285750" indent="-285750">
              <a:spcBef>
                <a:spcPts val="1200"/>
              </a:spcBef>
              <a:buFont typeface="Arial" panose="020B0604020202020204" pitchFamily="34" charset="0"/>
              <a:buChar char="•"/>
            </a:pPr>
            <a:r>
              <a:rPr lang="en-US">
                <a:latin typeface="Palatino Linotype" panose="02040502050505030304" pitchFamily="18" charset="0"/>
              </a:rPr>
              <a:t>We’ll work as a group after the call </a:t>
            </a:r>
          </a:p>
        </p:txBody>
      </p:sp>
      <p:pic>
        <p:nvPicPr>
          <p:cNvPr id="4" name="Interview 1 - Citrus Sunshine Boost ">
            <a:hlinkClick r:id="" action="ppaction://media"/>
            <a:extLst>
              <a:ext uri="{FF2B5EF4-FFF2-40B4-BE49-F238E27FC236}">
                <a16:creationId xmlns:a16="http://schemas.microsoft.com/office/drawing/2014/main" id="{0AA0322D-E9E6-CDAF-65CE-C2D9791227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921250" y="5867176"/>
            <a:ext cx="609600" cy="609600"/>
          </a:xfrm>
          <a:prstGeom prst="rect">
            <a:avLst/>
          </a:prstGeom>
        </p:spPr>
      </p:pic>
      <p:pic>
        <p:nvPicPr>
          <p:cNvPr id="5" name="Picture 4">
            <a:extLst>
              <a:ext uri="{FF2B5EF4-FFF2-40B4-BE49-F238E27FC236}">
                <a16:creationId xmlns:a16="http://schemas.microsoft.com/office/drawing/2014/main" id="{9083103B-E6CC-C1E4-03C2-1B1436BC1D35}"/>
              </a:ext>
            </a:extLst>
          </p:cNvPr>
          <p:cNvPicPr>
            <a:picLocks noChangeAspect="1"/>
          </p:cNvPicPr>
          <p:nvPr/>
        </p:nvPicPr>
        <p:blipFill>
          <a:blip r:embed="rId8"/>
          <a:stretch>
            <a:fillRect/>
          </a:stretch>
        </p:blipFill>
        <p:spPr>
          <a:xfrm>
            <a:off x="4921250" y="-342702"/>
            <a:ext cx="7090263" cy="2780017"/>
          </a:xfrm>
          <a:prstGeom prst="rect">
            <a:avLst/>
          </a:prstGeom>
        </p:spPr>
      </p:pic>
    </p:spTree>
    <p:custDataLst>
      <p:tags r:id="rId1"/>
    </p:custDataLst>
    <p:extLst>
      <p:ext uri="{BB962C8B-B14F-4D97-AF65-F5344CB8AC3E}">
        <p14:creationId xmlns:p14="http://schemas.microsoft.com/office/powerpoint/2010/main" val="4195876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666D-C587-0F87-E1D9-4053116104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6F61678-BA43-0C27-D8F5-687BAD266748}"/>
              </a:ext>
            </a:extLst>
          </p:cNvPr>
          <p:cNvPicPr>
            <a:picLocks noChangeAspect="1"/>
          </p:cNvPicPr>
          <p:nvPr/>
        </p:nvPicPr>
        <p:blipFill>
          <a:blip r:embed="rId6"/>
          <a:srcRect l="467" r="467"/>
          <a:stretch/>
        </p:blipFill>
        <p:spPr>
          <a:xfrm>
            <a:off x="486762" y="990824"/>
            <a:ext cx="4830825" cy="4876352"/>
          </a:xfrm>
          <a:prstGeom prst="rect">
            <a:avLst/>
          </a:prstGeom>
        </p:spPr>
      </p:pic>
      <p:sp>
        <p:nvSpPr>
          <p:cNvPr id="3" name="TextBox 2">
            <a:extLst>
              <a:ext uri="{FF2B5EF4-FFF2-40B4-BE49-F238E27FC236}">
                <a16:creationId xmlns:a16="http://schemas.microsoft.com/office/drawing/2014/main" id="{9940777C-D4A9-6B70-6825-4C56710A19FE}"/>
              </a:ext>
            </a:extLst>
          </p:cNvPr>
          <p:cNvSpPr txBox="1"/>
          <p:nvPr/>
        </p:nvSpPr>
        <p:spPr>
          <a:xfrm>
            <a:off x="5856791" y="2937805"/>
            <a:ext cx="5758434" cy="150810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8 minute audio call</a:t>
            </a:r>
          </a:p>
          <a:p>
            <a:pPr marL="285750" indent="-285750">
              <a:spcBef>
                <a:spcPts val="1200"/>
              </a:spcBef>
              <a:buFont typeface="Arial" panose="020B0604020202020204" pitchFamily="34" charset="0"/>
              <a:buChar char="•"/>
            </a:pPr>
            <a:r>
              <a:rPr lang="en-US">
                <a:latin typeface="Palatino Linotype" panose="02040502050505030304" pitchFamily="18" charset="0"/>
              </a:rPr>
              <a:t>Listen for cues that identify The Vision, The Gap, Knowledge, Motivation, and Obstacles.</a:t>
            </a:r>
          </a:p>
          <a:p>
            <a:pPr marL="285750" indent="-285750">
              <a:spcBef>
                <a:spcPts val="1200"/>
              </a:spcBef>
              <a:buFont typeface="Arial" panose="020B0604020202020204" pitchFamily="34" charset="0"/>
              <a:buChar char="•"/>
            </a:pPr>
            <a:r>
              <a:rPr lang="en-US">
                <a:latin typeface="Palatino Linotype" panose="02040502050505030304" pitchFamily="18" charset="0"/>
              </a:rPr>
              <a:t>We’ll work as a group after the call </a:t>
            </a:r>
          </a:p>
        </p:txBody>
      </p:sp>
      <p:pic>
        <p:nvPicPr>
          <p:cNvPr id="2" name="Interview 5 - Garden Guardians">
            <a:hlinkClick r:id="" action="ppaction://media"/>
            <a:extLst>
              <a:ext uri="{FF2B5EF4-FFF2-40B4-BE49-F238E27FC236}">
                <a16:creationId xmlns:a16="http://schemas.microsoft.com/office/drawing/2014/main" id="{74488891-53C6-4C47-E01F-746CEACB94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pic>
        <p:nvPicPr>
          <p:cNvPr id="4" name="Picture 3">
            <a:extLst>
              <a:ext uri="{FF2B5EF4-FFF2-40B4-BE49-F238E27FC236}">
                <a16:creationId xmlns:a16="http://schemas.microsoft.com/office/drawing/2014/main" id="{C42E6955-B3FF-2874-52CE-BDF948C75BB5}"/>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261088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80021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1</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The Vision?</a:t>
            </a:r>
          </a:p>
        </p:txBody>
      </p:sp>
      <p:pic>
        <p:nvPicPr>
          <p:cNvPr id="3" name="Picture 2">
            <a:extLst>
              <a:ext uri="{FF2B5EF4-FFF2-40B4-BE49-F238E27FC236}">
                <a16:creationId xmlns:a16="http://schemas.microsoft.com/office/drawing/2014/main" id="{CFFD5D44-71F2-29DC-EF49-A5B932779A48}"/>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964047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1</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is The Vision?</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The Gap?</a:t>
            </a:r>
          </a:p>
        </p:txBody>
      </p:sp>
      <p:pic>
        <p:nvPicPr>
          <p:cNvPr id="3" name="Picture 2">
            <a:extLst>
              <a:ext uri="{FF2B5EF4-FFF2-40B4-BE49-F238E27FC236}">
                <a16:creationId xmlns:a16="http://schemas.microsoft.com/office/drawing/2014/main" id="{332E475A-719A-46B2-E661-CF361CCC8A3E}"/>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185006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93899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1</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is The Vision?</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is The Gap?</a:t>
            </a:r>
          </a:p>
          <a:p>
            <a:pPr marL="742950" lvl="1" indent="-285750">
              <a:spcBef>
                <a:spcPts val="1200"/>
              </a:spcBef>
              <a:buFont typeface="Arial" panose="020B0604020202020204" pitchFamily="34" charset="0"/>
              <a:buChar char="•"/>
            </a:pPr>
            <a:r>
              <a:rPr lang="en-US">
                <a:latin typeface="Palatino Linotype" panose="02040502050505030304" pitchFamily="18" charset="0"/>
              </a:rPr>
              <a:t>Why does knowing The Vision &amp; The Gap matter when designing a course?</a:t>
            </a:r>
          </a:p>
        </p:txBody>
      </p:sp>
      <p:pic>
        <p:nvPicPr>
          <p:cNvPr id="3" name="Picture 2">
            <a:extLst>
              <a:ext uri="{FF2B5EF4-FFF2-40B4-BE49-F238E27FC236}">
                <a16:creationId xmlns:a16="http://schemas.microsoft.com/office/drawing/2014/main" id="{2BA09C72-941E-DE7D-5175-FD4314B878C7}"/>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731205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80021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Knowledge</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do the learners need to know?</a:t>
            </a:r>
          </a:p>
        </p:txBody>
      </p:sp>
      <p:pic>
        <p:nvPicPr>
          <p:cNvPr id="3" name="Picture 2">
            <a:extLst>
              <a:ext uri="{FF2B5EF4-FFF2-40B4-BE49-F238E27FC236}">
                <a16:creationId xmlns:a16="http://schemas.microsoft.com/office/drawing/2014/main" id="{E4CE0C43-E89F-62C4-C0DE-D7DF25C235DC}"/>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99221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Knowledge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 learners need to know?</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might be hard to learn?</a:t>
            </a:r>
          </a:p>
        </p:txBody>
      </p:sp>
      <p:pic>
        <p:nvPicPr>
          <p:cNvPr id="3" name="Picture 2">
            <a:extLst>
              <a:ext uri="{FF2B5EF4-FFF2-40B4-BE49-F238E27FC236}">
                <a16:creationId xmlns:a16="http://schemas.microsoft.com/office/drawing/2014/main" id="{021DF298-9B31-26D3-5389-E955A23BDB0C}"/>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007563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93899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Knowledge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 learners need to know?</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might be hard to learn?</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do they need to memorize and what can they look up?</a:t>
            </a:r>
          </a:p>
        </p:txBody>
      </p:sp>
      <p:pic>
        <p:nvPicPr>
          <p:cNvPr id="3" name="Picture 2">
            <a:extLst>
              <a:ext uri="{FF2B5EF4-FFF2-40B4-BE49-F238E27FC236}">
                <a16:creationId xmlns:a16="http://schemas.microsoft.com/office/drawing/2014/main" id="{10B96031-0982-4E5F-DDA0-918EA662D5F0}"/>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2960190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2646878"/>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Knowledge</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 learners need to know?</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might be hard to learn?</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do they need to memorize and what can they look up?</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impact does consideration for the learner’s Knowledge matter?</a:t>
            </a:r>
          </a:p>
        </p:txBody>
      </p:sp>
      <p:pic>
        <p:nvPicPr>
          <p:cNvPr id="3" name="Picture 2">
            <a:extLst>
              <a:ext uri="{FF2B5EF4-FFF2-40B4-BE49-F238E27FC236}">
                <a16:creationId xmlns:a16="http://schemas.microsoft.com/office/drawing/2014/main" id="{4DF1DD9E-9798-FA82-4874-A4E73418999B}"/>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436140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80021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Motivation</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motivation issues does Erin’s team face?</a:t>
            </a:r>
          </a:p>
        </p:txBody>
      </p:sp>
      <p:pic>
        <p:nvPicPr>
          <p:cNvPr id="3" name="Picture 2">
            <a:extLst>
              <a:ext uri="{FF2B5EF4-FFF2-40B4-BE49-F238E27FC236}">
                <a16:creationId xmlns:a16="http://schemas.microsoft.com/office/drawing/2014/main" id="{8A5241A4-C103-44C3-402C-58BAD0069E5B}"/>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4038395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Motivation</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motivation issues does Erin’s team face?</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will help them care?</a:t>
            </a:r>
          </a:p>
        </p:txBody>
      </p:sp>
      <p:pic>
        <p:nvPicPr>
          <p:cNvPr id="3" name="Picture 2">
            <a:extLst>
              <a:ext uri="{FF2B5EF4-FFF2-40B4-BE49-F238E27FC236}">
                <a16:creationId xmlns:a16="http://schemas.microsoft.com/office/drawing/2014/main" id="{5281801D-EB89-25A1-78D4-DEE41D27D8F5}"/>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547484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71C1EF-3CE1-EC69-B896-0B0222771130}"/>
              </a:ext>
            </a:extLst>
          </p:cNvPr>
          <p:cNvPicPr>
            <a:picLocks noChangeAspect="1"/>
          </p:cNvPicPr>
          <p:nvPr/>
        </p:nvPicPr>
        <p:blipFill>
          <a:blip r:embed="rId6"/>
          <a:srcRect l="467" r="467"/>
          <a:stretch/>
        </p:blipFill>
        <p:spPr>
          <a:xfrm>
            <a:off x="486762" y="990824"/>
            <a:ext cx="4830825" cy="4876352"/>
          </a:xfrm>
          <a:prstGeom prst="ellipse">
            <a:avLst/>
          </a:prstGeom>
        </p:spPr>
      </p:pic>
      <p:sp>
        <p:nvSpPr>
          <p:cNvPr id="3" name="TextBox 2">
            <a:extLst>
              <a:ext uri="{FF2B5EF4-FFF2-40B4-BE49-F238E27FC236}">
                <a16:creationId xmlns:a16="http://schemas.microsoft.com/office/drawing/2014/main" id="{B7370CC1-0691-B1AD-D639-C675AC285B71}"/>
              </a:ext>
            </a:extLst>
          </p:cNvPr>
          <p:cNvSpPr txBox="1"/>
          <p:nvPr/>
        </p:nvSpPr>
        <p:spPr>
          <a:xfrm>
            <a:off x="5856791" y="2937805"/>
            <a:ext cx="5758434" cy="307776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Bianca’s Business Objective?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it be articulated in an “End Result” statement?</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a:p>
            <a:pPr marL="285750" indent="-285750">
              <a:spcBef>
                <a:spcPts val="1200"/>
              </a:spcBef>
              <a:buFont typeface="Arial" panose="020B0604020202020204" pitchFamily="34" charset="0"/>
              <a:buChar char="•"/>
            </a:pPr>
            <a:r>
              <a:rPr lang="en-US"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specific actions do team members need to perform to achieve The End Result?</a:t>
            </a:r>
          </a:p>
        </p:txBody>
      </p:sp>
      <p:pic>
        <p:nvPicPr>
          <p:cNvPr id="2" name="Interview 1 - Citrus Sunshine Boost ">
            <a:hlinkClick r:id="" action="ppaction://media"/>
            <a:extLst>
              <a:ext uri="{FF2B5EF4-FFF2-40B4-BE49-F238E27FC236}">
                <a16:creationId xmlns:a16="http://schemas.microsoft.com/office/drawing/2014/main" id="{D5A3693E-6E2F-E866-0F21-F2BCF3BD30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921250" y="5867176"/>
            <a:ext cx="609600" cy="609600"/>
          </a:xfrm>
          <a:prstGeom prst="rect">
            <a:avLst/>
          </a:prstGeom>
        </p:spPr>
      </p:pic>
      <p:pic>
        <p:nvPicPr>
          <p:cNvPr id="4" name="Picture 3">
            <a:extLst>
              <a:ext uri="{FF2B5EF4-FFF2-40B4-BE49-F238E27FC236}">
                <a16:creationId xmlns:a16="http://schemas.microsoft.com/office/drawing/2014/main" id="{98E8D3DB-FE57-5F50-9B0B-348BD7D8B2AD}"/>
              </a:ext>
            </a:extLst>
          </p:cNvPr>
          <p:cNvPicPr>
            <a:picLocks noChangeAspect="1"/>
          </p:cNvPicPr>
          <p:nvPr/>
        </p:nvPicPr>
        <p:blipFill>
          <a:blip r:embed="rId8"/>
          <a:stretch>
            <a:fillRect/>
          </a:stretch>
        </p:blipFill>
        <p:spPr>
          <a:xfrm>
            <a:off x="4921250" y="-342702"/>
            <a:ext cx="7090263" cy="2780017"/>
          </a:xfrm>
          <a:prstGeom prst="rect">
            <a:avLst/>
          </a:prstGeom>
        </p:spPr>
      </p:pic>
    </p:spTree>
    <p:custDataLst>
      <p:tags r:id="rId1"/>
    </p:custDataLst>
    <p:extLst>
      <p:ext uri="{BB962C8B-B14F-4D97-AF65-F5344CB8AC3E}">
        <p14:creationId xmlns:p14="http://schemas.microsoft.com/office/powerpoint/2010/main" val="122957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80021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Obstacles</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are the Obstacles?</a:t>
            </a:r>
          </a:p>
        </p:txBody>
      </p:sp>
      <p:pic>
        <p:nvPicPr>
          <p:cNvPr id="3" name="Picture 2">
            <a:extLst>
              <a:ext uri="{FF2B5EF4-FFF2-40B4-BE49-F238E27FC236}">
                <a16:creationId xmlns:a16="http://schemas.microsoft.com/office/drawing/2014/main" id="{0975300C-BB9C-04EB-1920-B896388D1B89}"/>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782915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4B0-5D05-520A-334D-25F45C347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5A8AEC-6B4F-FF5D-F01E-FC42BCD2EDAA}"/>
              </a:ext>
            </a:extLst>
          </p:cNvPr>
          <p:cNvPicPr>
            <a:picLocks noChangeAspect="1"/>
          </p:cNvPicPr>
          <p:nvPr/>
        </p:nvPicPr>
        <p:blipFill>
          <a:blip r:embed="rId6"/>
          <a:srcRect l="467" r="467"/>
          <a:stretch/>
        </p:blipFill>
        <p:spPr>
          <a:xfrm>
            <a:off x="486762" y="990824"/>
            <a:ext cx="4830825" cy="4876352"/>
          </a:xfrm>
          <a:prstGeom prst="rect">
            <a:avLst/>
          </a:prstGeom>
        </p:spPr>
      </p:pic>
      <p:pic>
        <p:nvPicPr>
          <p:cNvPr id="2" name="Interview 5 - Garden Guardians">
            <a:hlinkClick r:id="" action="ppaction://media"/>
            <a:extLst>
              <a:ext uri="{FF2B5EF4-FFF2-40B4-BE49-F238E27FC236}">
                <a16:creationId xmlns:a16="http://schemas.microsoft.com/office/drawing/2014/main" id="{71363B36-8A52-5C23-3878-C5F09A3CB7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747870"/>
            <a:ext cx="609600" cy="609600"/>
          </a:xfrm>
          <a:prstGeom prst="rect">
            <a:avLst/>
          </a:prstGeom>
        </p:spPr>
      </p:pic>
      <p:sp>
        <p:nvSpPr>
          <p:cNvPr id="5" name="TextBox 4">
            <a:extLst>
              <a:ext uri="{FF2B5EF4-FFF2-40B4-BE49-F238E27FC236}">
                <a16:creationId xmlns:a16="http://schemas.microsoft.com/office/drawing/2014/main" id="{7393A1DF-D4AB-4180-2627-958EE3D6B45F}"/>
              </a:ext>
            </a:extLst>
          </p:cNvPr>
          <p:cNvSpPr txBox="1"/>
          <p:nvPr/>
        </p:nvSpPr>
        <p:spPr>
          <a:xfrm>
            <a:off x="5856791" y="2937805"/>
            <a:ext cx="5758434" cy="150810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b="1">
                <a:latin typeface="Palatino Linotype" panose="02040502050505030304" pitchFamily="18" charset="0"/>
              </a:rPr>
              <a:t>The Do Sheet – Page 2: Obstacles</a:t>
            </a:r>
          </a:p>
          <a:p>
            <a:pPr marL="742950" lvl="1" indent="-285750">
              <a:spcBef>
                <a:spcPts val="1200"/>
              </a:spcBef>
              <a:buFont typeface="Arial" panose="020B0604020202020204" pitchFamily="34" charset="0"/>
              <a:buChar char="•"/>
            </a:pPr>
            <a:r>
              <a:rPr lang="en-US">
                <a:solidFill>
                  <a:schemeClr val="bg1">
                    <a:lumMod val="65000"/>
                  </a:schemeClr>
                </a:solidFill>
                <a:latin typeface="Palatino Linotype" panose="02040502050505030304" pitchFamily="18" charset="0"/>
              </a:rPr>
              <a:t>What are the Obstacles?</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he prepare his learners for these Obstacles?</a:t>
            </a:r>
          </a:p>
        </p:txBody>
      </p:sp>
      <p:pic>
        <p:nvPicPr>
          <p:cNvPr id="3" name="Picture 2">
            <a:extLst>
              <a:ext uri="{FF2B5EF4-FFF2-40B4-BE49-F238E27FC236}">
                <a16:creationId xmlns:a16="http://schemas.microsoft.com/office/drawing/2014/main" id="{44293BCA-85E3-C0BA-DEB7-A2E3D8B7004F}"/>
              </a:ext>
            </a:extLst>
          </p:cNvPr>
          <p:cNvPicPr>
            <a:picLocks noChangeAspect="1"/>
          </p:cNvPicPr>
          <p:nvPr/>
        </p:nvPicPr>
        <p:blipFill>
          <a:blip r:embed="rId8"/>
          <a:stretch>
            <a:fillRect/>
          </a:stretch>
        </p:blipFill>
        <p:spPr>
          <a:xfrm>
            <a:off x="5562627" y="-252325"/>
            <a:ext cx="5925826" cy="2780017"/>
          </a:xfrm>
          <a:prstGeom prst="rect">
            <a:avLst/>
          </a:prstGeom>
        </p:spPr>
      </p:pic>
    </p:spTree>
    <p:custDataLst>
      <p:tags r:id="rId1"/>
    </p:custDataLst>
    <p:extLst>
      <p:ext uri="{BB962C8B-B14F-4D97-AF65-F5344CB8AC3E}">
        <p14:creationId xmlns:p14="http://schemas.microsoft.com/office/powerpoint/2010/main" val="331512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F82C-D980-F221-5210-77C8E06877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CAD8C55-F88A-A1F5-2FED-10728C70C00C}"/>
              </a:ext>
            </a:extLst>
          </p:cNvPr>
          <p:cNvPicPr>
            <a:picLocks noChangeAspect="1"/>
          </p:cNvPicPr>
          <p:nvPr/>
        </p:nvPicPr>
        <p:blipFill>
          <a:blip r:embed="rId4">
            <a:extLst>
              <a:ext uri="{28A0092B-C50C-407E-A947-70E740481C1C}">
                <a14:useLocalDpi xmlns:a14="http://schemas.microsoft.com/office/drawing/2010/main" val="0"/>
              </a:ext>
            </a:extLst>
          </a:blip>
          <a:srcRect l="12944" r="12944"/>
          <a:stretch/>
        </p:blipFill>
        <p:spPr>
          <a:xfrm>
            <a:off x="8154098" y="1961713"/>
            <a:ext cx="3426903" cy="3389152"/>
          </a:xfrm>
          <a:prstGeom prst="ellipse">
            <a:avLst/>
          </a:prstGeom>
        </p:spPr>
      </p:pic>
      <p:sp>
        <p:nvSpPr>
          <p:cNvPr id="3" name="TextBox 2">
            <a:extLst>
              <a:ext uri="{FF2B5EF4-FFF2-40B4-BE49-F238E27FC236}">
                <a16:creationId xmlns:a16="http://schemas.microsoft.com/office/drawing/2014/main" id="{E382DF13-EF23-40BD-AB47-4E0445FFE8E9}"/>
              </a:ext>
            </a:extLst>
          </p:cNvPr>
          <p:cNvSpPr txBox="1"/>
          <p:nvPr/>
        </p:nvSpPr>
        <p:spPr>
          <a:xfrm>
            <a:off x="610999" y="2396210"/>
            <a:ext cx="6757795" cy="338554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Listen to Scenario 6</a:t>
            </a:r>
          </a:p>
          <a:p>
            <a:pPr marL="285750" indent="-285750">
              <a:spcBef>
                <a:spcPts val="1200"/>
              </a:spcBef>
              <a:buFont typeface="Arial" panose="020B0604020202020204" pitchFamily="34" charset="0"/>
              <a:buChar char="•"/>
            </a:pPr>
            <a:r>
              <a:rPr lang="en-US">
                <a:latin typeface="Palatino Linotype" panose="02040502050505030304" pitchFamily="18" charset="0"/>
              </a:rPr>
              <a:t>45-minute break-out with your teams</a:t>
            </a:r>
          </a:p>
          <a:p>
            <a:pPr marL="285750" indent="-285750">
              <a:spcBef>
                <a:spcPts val="1200"/>
              </a:spcBef>
              <a:buFont typeface="Arial" panose="020B0604020202020204" pitchFamily="34" charset="0"/>
              <a:buChar char="•"/>
            </a:pPr>
            <a:r>
              <a:rPr lang="en-US">
                <a:latin typeface="Palatino Linotype" panose="02040502050505030304" pitchFamily="18" charset="0"/>
              </a:rPr>
              <a:t>As a team</a:t>
            </a:r>
          </a:p>
          <a:p>
            <a:pPr marL="742950" lvl="1" indent="-285750">
              <a:spcBef>
                <a:spcPts val="1200"/>
              </a:spcBef>
              <a:buFont typeface="Arial" panose="020B0604020202020204" pitchFamily="34" charset="0"/>
              <a:buChar char="•"/>
            </a:pPr>
            <a:r>
              <a:rPr lang="en-US">
                <a:latin typeface="Palatino Linotype" panose="02040502050505030304" pitchFamily="18" charset="0"/>
              </a:rPr>
              <a:t>Establish The End Result </a:t>
            </a:r>
          </a:p>
          <a:p>
            <a:pPr marL="742950" lvl="1" indent="-285750">
              <a:spcBef>
                <a:spcPts val="1200"/>
              </a:spcBef>
              <a:buFont typeface="Arial" panose="020B0604020202020204" pitchFamily="34" charset="0"/>
              <a:buChar char="•"/>
            </a:pPr>
            <a:r>
              <a:rPr lang="en-US">
                <a:latin typeface="Palatino Linotype" panose="02040502050505030304" pitchFamily="18" charset="0"/>
              </a:rPr>
              <a:t>One “Do”</a:t>
            </a:r>
          </a:p>
          <a:p>
            <a:pPr marL="742950" lvl="1" indent="-285750">
              <a:spcBef>
                <a:spcPts val="1200"/>
              </a:spcBef>
              <a:buFont typeface="Arial" panose="020B0604020202020204" pitchFamily="34" charset="0"/>
              <a:buChar char="•"/>
            </a:pPr>
            <a:r>
              <a:rPr lang="en-US">
                <a:latin typeface="Palatino Linotype" panose="02040502050505030304" pitchFamily="18" charset="0"/>
              </a:rPr>
              <a:t>Complete the rest of Page 1</a:t>
            </a:r>
          </a:p>
          <a:p>
            <a:pPr marL="742950" lvl="1" indent="-285750">
              <a:spcBef>
                <a:spcPts val="1200"/>
              </a:spcBef>
              <a:buFont typeface="Arial" panose="020B0604020202020204" pitchFamily="34" charset="0"/>
              <a:buChar char="•"/>
            </a:pPr>
            <a:r>
              <a:rPr lang="en-US">
                <a:latin typeface="Palatino Linotype" panose="02040502050505030304" pitchFamily="18" charset="0"/>
              </a:rPr>
              <a:t>Complete all of Page 2 except for the “Practice” box</a:t>
            </a:r>
          </a:p>
          <a:p>
            <a:pPr marL="285750" indent="-285750">
              <a:spcBef>
                <a:spcPts val="1200"/>
              </a:spcBef>
              <a:buFont typeface="Arial" panose="020B0604020202020204" pitchFamily="34" charset="0"/>
              <a:buChar char="•"/>
            </a:pPr>
            <a:r>
              <a:rPr lang="en-US">
                <a:latin typeface="Palatino Linotype" panose="02040502050505030304" pitchFamily="18" charset="0"/>
              </a:rPr>
              <a:t>Prepare to present to the group</a:t>
            </a:r>
          </a:p>
        </p:txBody>
      </p:sp>
      <p:pic>
        <p:nvPicPr>
          <p:cNvPr id="4" name="Picture 3">
            <a:extLst>
              <a:ext uri="{FF2B5EF4-FFF2-40B4-BE49-F238E27FC236}">
                <a16:creationId xmlns:a16="http://schemas.microsoft.com/office/drawing/2014/main" id="{DF2C9E20-60FA-69C1-183E-597B79267FDB}"/>
              </a:ext>
            </a:extLst>
          </p:cNvPr>
          <p:cNvPicPr>
            <a:picLocks noChangeAspect="1"/>
          </p:cNvPicPr>
          <p:nvPr/>
        </p:nvPicPr>
        <p:blipFill>
          <a:blip r:embed="rId5"/>
          <a:stretch>
            <a:fillRect/>
          </a:stretch>
        </p:blipFill>
        <p:spPr>
          <a:xfrm>
            <a:off x="244913" y="189203"/>
            <a:ext cx="6322100" cy="1774090"/>
          </a:xfrm>
          <a:prstGeom prst="rect">
            <a:avLst/>
          </a:prstGeom>
        </p:spPr>
      </p:pic>
    </p:spTree>
    <p:custDataLst>
      <p:tags r:id="rId1"/>
    </p:custDataLst>
    <p:extLst>
      <p:ext uri="{BB962C8B-B14F-4D97-AF65-F5344CB8AC3E}">
        <p14:creationId xmlns:p14="http://schemas.microsoft.com/office/powerpoint/2010/main" val="2333081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C86D0-ACE1-4C09-3356-0723497DD2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09EFDAD-7A9B-7E44-9A0C-98761E490A04}"/>
              </a:ext>
            </a:extLst>
          </p:cNvPr>
          <p:cNvPicPr>
            <a:picLocks noChangeAspect="1"/>
          </p:cNvPicPr>
          <p:nvPr/>
        </p:nvPicPr>
        <p:blipFill>
          <a:blip r:embed="rId4">
            <a:extLst>
              <a:ext uri="{28A0092B-C50C-407E-A947-70E740481C1C}">
                <a14:useLocalDpi xmlns:a14="http://schemas.microsoft.com/office/drawing/2010/main" val="0"/>
              </a:ext>
            </a:extLst>
          </a:blip>
          <a:srcRect l="12944" r="12944"/>
          <a:stretch/>
        </p:blipFill>
        <p:spPr>
          <a:xfrm>
            <a:off x="8154098" y="1961713"/>
            <a:ext cx="3426903" cy="3389152"/>
          </a:xfrm>
          <a:prstGeom prst="ellipse">
            <a:avLst/>
          </a:prstGeom>
        </p:spPr>
      </p:pic>
      <p:sp>
        <p:nvSpPr>
          <p:cNvPr id="3" name="TextBox 2">
            <a:extLst>
              <a:ext uri="{FF2B5EF4-FFF2-40B4-BE49-F238E27FC236}">
                <a16:creationId xmlns:a16="http://schemas.microsoft.com/office/drawing/2014/main" id="{11424A51-8A0A-5AA8-FD87-F2312786E963}"/>
              </a:ext>
            </a:extLst>
          </p:cNvPr>
          <p:cNvSpPr txBox="1"/>
          <p:nvPr/>
        </p:nvSpPr>
        <p:spPr>
          <a:xfrm>
            <a:off x="610999" y="2396210"/>
            <a:ext cx="6757795" cy="2923877"/>
          </a:xfrm>
          <a:prstGeom prst="rect">
            <a:avLst/>
          </a:prstGeom>
          <a:noFill/>
        </p:spPr>
        <p:txBody>
          <a:bodyPr wrap="square">
            <a:spAutoFit/>
          </a:bodyPr>
          <a:lstStyle/>
          <a:p>
            <a:pPr>
              <a:spcBef>
                <a:spcPts val="1200"/>
              </a:spcBef>
            </a:pPr>
            <a:r>
              <a:rPr lang="en-US">
                <a:latin typeface="Palatino Linotype" panose="02040502050505030304" pitchFamily="18" charset="0"/>
              </a:rPr>
              <a:t>Present to present to the group:</a:t>
            </a:r>
          </a:p>
          <a:p>
            <a:pPr marL="285750" indent="-285750">
              <a:spcBef>
                <a:spcPts val="1200"/>
              </a:spcBef>
              <a:buFont typeface="Arial" panose="020B0604020202020204" pitchFamily="34" charset="0"/>
              <a:buChar char="•"/>
            </a:pPr>
            <a:r>
              <a:rPr lang="en-US">
                <a:latin typeface="Palatino Linotype" panose="02040502050505030304" pitchFamily="18" charset="0"/>
              </a:rPr>
              <a:t>Why does this problem exist? What considerations will you give The Gap in your learning solution?</a:t>
            </a:r>
          </a:p>
          <a:p>
            <a:pPr marL="285750" indent="-285750">
              <a:spcBef>
                <a:spcPts val="1200"/>
              </a:spcBef>
              <a:buFont typeface="Arial" panose="020B0604020202020204" pitchFamily="34" charset="0"/>
              <a:buChar char="•"/>
            </a:pPr>
            <a:r>
              <a:rPr lang="en-US">
                <a:latin typeface="Palatino Linotype" panose="02040502050505030304" pitchFamily="18" charset="0"/>
              </a:rPr>
              <a:t>What does your learner’s knowledge, or knowledge gap, mean for your design?</a:t>
            </a:r>
          </a:p>
          <a:p>
            <a:pPr marL="285750" indent="-285750">
              <a:spcBef>
                <a:spcPts val="1200"/>
              </a:spcBef>
              <a:buFont typeface="Arial" panose="020B0604020202020204" pitchFamily="34" charset="0"/>
              <a:buChar char="•"/>
            </a:pPr>
            <a:r>
              <a:rPr lang="en-US">
                <a:latin typeface="Palatino Linotype" panose="02040502050505030304" pitchFamily="18" charset="0"/>
              </a:rPr>
              <a:t>What motivates your learners? How will design for it?</a:t>
            </a:r>
          </a:p>
          <a:p>
            <a:pPr marL="285750" indent="-285750">
              <a:spcBef>
                <a:spcPts val="1200"/>
              </a:spcBef>
              <a:buFont typeface="Arial" panose="020B0604020202020204" pitchFamily="34" charset="0"/>
              <a:buChar char="•"/>
            </a:pPr>
            <a:r>
              <a:rPr lang="en-US">
                <a:latin typeface="Palatino Linotype" panose="02040502050505030304" pitchFamily="18" charset="0"/>
              </a:rPr>
              <a:t>What obstacles do you anticipate? How will you prepare your learners to overcome these obstacles?</a:t>
            </a:r>
          </a:p>
        </p:txBody>
      </p:sp>
      <p:pic>
        <p:nvPicPr>
          <p:cNvPr id="2" name="Picture 1">
            <a:extLst>
              <a:ext uri="{FF2B5EF4-FFF2-40B4-BE49-F238E27FC236}">
                <a16:creationId xmlns:a16="http://schemas.microsoft.com/office/drawing/2014/main" id="{DC9CF751-CE22-16D3-4814-95A238E9BBA0}"/>
              </a:ext>
            </a:extLst>
          </p:cNvPr>
          <p:cNvPicPr>
            <a:picLocks noChangeAspect="1"/>
          </p:cNvPicPr>
          <p:nvPr/>
        </p:nvPicPr>
        <p:blipFill>
          <a:blip r:embed="rId5"/>
          <a:stretch>
            <a:fillRect/>
          </a:stretch>
        </p:blipFill>
        <p:spPr>
          <a:xfrm>
            <a:off x="244913" y="189203"/>
            <a:ext cx="6322100" cy="1774090"/>
          </a:xfrm>
          <a:prstGeom prst="rect">
            <a:avLst/>
          </a:prstGeom>
        </p:spPr>
      </p:pic>
    </p:spTree>
    <p:custDataLst>
      <p:tags r:id="rId1"/>
    </p:custDataLst>
    <p:extLst>
      <p:ext uri="{BB962C8B-B14F-4D97-AF65-F5344CB8AC3E}">
        <p14:creationId xmlns:p14="http://schemas.microsoft.com/office/powerpoint/2010/main" val="22820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704F-B48A-0A03-2049-9C87DB4D3B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4E4D3D-8DBD-04F1-49A6-68050A95463C}"/>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33BF62-D52E-3042-8915-AD488DC46FB9}"/>
              </a:ext>
            </a:extLst>
          </p:cNvPr>
          <p:cNvSpPr txBox="1"/>
          <p:nvPr/>
        </p:nvSpPr>
        <p:spPr>
          <a:xfrm>
            <a:off x="610999" y="2813447"/>
            <a:ext cx="5759919" cy="1938992"/>
          </a:xfrm>
          <a:prstGeom prst="rect">
            <a:avLst/>
          </a:prstGeom>
          <a:noFill/>
        </p:spPr>
        <p:txBody>
          <a:bodyPr wrap="square">
            <a:spAutoFit/>
          </a:bodyPr>
          <a:lstStyle/>
          <a:p>
            <a:pPr>
              <a:spcBef>
                <a:spcPts val="1200"/>
              </a:spcBef>
            </a:pPr>
            <a:r>
              <a:rPr lang="en-US">
                <a:latin typeface="Palatino Linotype" panose="02040502050505030304" pitchFamily="18" charset="0"/>
              </a:rPr>
              <a:t>What’s next?</a:t>
            </a:r>
          </a:p>
          <a:p>
            <a:pPr marL="742950" lvl="1" indent="-285750">
              <a:spcBef>
                <a:spcPts val="1200"/>
              </a:spcBef>
              <a:buFont typeface="Arial" panose="020B0604020202020204" pitchFamily="34" charset="0"/>
              <a:buChar char="•"/>
            </a:pPr>
            <a:r>
              <a:rPr lang="en-US">
                <a:latin typeface="Palatino Linotype" panose="02040502050505030304" pitchFamily="18" charset="0"/>
              </a:rPr>
              <a:t>Final follow-up activity: the Practice box</a:t>
            </a:r>
          </a:p>
          <a:p>
            <a:pPr marL="742950" lvl="1" indent="-285750">
              <a:spcBef>
                <a:spcPts val="1200"/>
              </a:spcBef>
              <a:buFont typeface="Arial" panose="020B0604020202020204" pitchFamily="34" charset="0"/>
              <a:buChar char="•"/>
            </a:pPr>
            <a:r>
              <a:rPr lang="en-US">
                <a:latin typeface="Palatino Linotype" panose="02040502050505030304" pitchFamily="18" charset="0"/>
              </a:rPr>
              <a:t>Your participation in a Teams chat will be greatly appreciated!</a:t>
            </a:r>
          </a:p>
          <a:p>
            <a:pPr marL="742950" lvl="1" indent="-285750">
              <a:spcBef>
                <a:spcPts val="1200"/>
              </a:spcBef>
              <a:buFont typeface="Arial" panose="020B0604020202020204" pitchFamily="34" charset="0"/>
              <a:buChar char="•"/>
            </a:pPr>
            <a:r>
              <a:rPr lang="en-US">
                <a:latin typeface="Palatino Linotype" panose="02040502050505030304" pitchFamily="18" charset="0"/>
              </a:rPr>
              <a:t>Feedback at our next L&amp;D Total Team Meeting.</a:t>
            </a:r>
          </a:p>
        </p:txBody>
      </p:sp>
      <p:sp>
        <p:nvSpPr>
          <p:cNvPr id="2" name="TextBox 1">
            <a:extLst>
              <a:ext uri="{FF2B5EF4-FFF2-40B4-BE49-F238E27FC236}">
                <a16:creationId xmlns:a16="http://schemas.microsoft.com/office/drawing/2014/main" id="{0D3F759E-F627-5006-AB91-302B6CFC104B}"/>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3</a:t>
            </a:r>
          </a:p>
        </p:txBody>
      </p:sp>
      <p:pic>
        <p:nvPicPr>
          <p:cNvPr id="5" name="Picture 4" descr="A logo of a farm&#10;&#10;AI-generated content may be incorrect.">
            <a:extLst>
              <a:ext uri="{FF2B5EF4-FFF2-40B4-BE49-F238E27FC236}">
                <a16:creationId xmlns:a16="http://schemas.microsoft.com/office/drawing/2014/main" id="{BD482120-9E5D-9F65-C945-CCFD08ED9703}"/>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pic>
        <p:nvPicPr>
          <p:cNvPr id="6" name="Picture 5">
            <a:extLst>
              <a:ext uri="{FF2B5EF4-FFF2-40B4-BE49-F238E27FC236}">
                <a16:creationId xmlns:a16="http://schemas.microsoft.com/office/drawing/2014/main" id="{6603413E-8B4F-4516-ADD2-651B4276559C}"/>
              </a:ext>
            </a:extLst>
          </p:cNvPr>
          <p:cNvPicPr>
            <a:picLocks noChangeAspect="1"/>
          </p:cNvPicPr>
          <p:nvPr/>
        </p:nvPicPr>
        <p:blipFill>
          <a:blip r:embed="rId5"/>
          <a:stretch>
            <a:fillRect/>
          </a:stretch>
        </p:blipFill>
        <p:spPr>
          <a:xfrm>
            <a:off x="1344980" y="360725"/>
            <a:ext cx="4291956" cy="1774090"/>
          </a:xfrm>
          <a:prstGeom prst="rect">
            <a:avLst/>
          </a:prstGeom>
        </p:spPr>
      </p:pic>
    </p:spTree>
    <p:custDataLst>
      <p:tags r:id="rId1"/>
    </p:custDataLst>
    <p:extLst>
      <p:ext uri="{BB962C8B-B14F-4D97-AF65-F5344CB8AC3E}">
        <p14:creationId xmlns:p14="http://schemas.microsoft.com/office/powerpoint/2010/main" val="175063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90704-D8F2-C140-2051-629550E7E8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29A5EB-195D-2B56-2B1E-9286E9DC0E29}"/>
              </a:ext>
            </a:extLst>
          </p:cNvPr>
          <p:cNvSpPr/>
          <p:nvPr/>
        </p:nvSpPr>
        <p:spPr>
          <a:xfrm>
            <a:off x="8347046" y="-33556"/>
            <a:ext cx="3041009" cy="788565"/>
          </a:xfrm>
          <a:prstGeom prst="rect">
            <a:avLst/>
          </a:prstGeom>
          <a:solidFill>
            <a:srgbClr val="33C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669E47-59C4-6FC5-6180-2A6C74811CFB}"/>
              </a:ext>
            </a:extLst>
          </p:cNvPr>
          <p:cNvSpPr txBox="1"/>
          <p:nvPr/>
        </p:nvSpPr>
        <p:spPr>
          <a:xfrm>
            <a:off x="610999" y="2813447"/>
            <a:ext cx="6757795" cy="123110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Let’s hear from our Leadership Team</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went well?</a:t>
            </a:r>
          </a:p>
          <a:p>
            <a:pPr marL="742950" lvl="1" indent="-285750">
              <a:spcBef>
                <a:spcPts val="1200"/>
              </a:spcBef>
              <a:buFont typeface="Arial" panose="020B0604020202020204" pitchFamily="34" charset="0"/>
              <a:buChar char="•"/>
            </a:pPr>
            <a:r>
              <a:rPr lang="en-US">
                <a:latin typeface="Palatino Linotype" panose="02040502050505030304" pitchFamily="18" charset="0"/>
              </a:rPr>
              <a:t>Where are our opportunities?</a:t>
            </a:r>
          </a:p>
        </p:txBody>
      </p:sp>
      <p:sp>
        <p:nvSpPr>
          <p:cNvPr id="2" name="TextBox 1">
            <a:extLst>
              <a:ext uri="{FF2B5EF4-FFF2-40B4-BE49-F238E27FC236}">
                <a16:creationId xmlns:a16="http://schemas.microsoft.com/office/drawing/2014/main" id="{9170D581-145E-1E6D-D0D1-0F57C8A06697}"/>
              </a:ext>
            </a:extLst>
          </p:cNvPr>
          <p:cNvSpPr txBox="1"/>
          <p:nvPr/>
        </p:nvSpPr>
        <p:spPr>
          <a:xfrm>
            <a:off x="8347046" y="68338"/>
            <a:ext cx="3041009" cy="584775"/>
          </a:xfrm>
          <a:prstGeom prst="rect">
            <a:avLst/>
          </a:prstGeom>
          <a:noFill/>
        </p:spPr>
        <p:txBody>
          <a:bodyPr wrap="square">
            <a:spAutoFit/>
          </a:bodyPr>
          <a:lstStyle/>
          <a:p>
            <a:pPr algn="ctr">
              <a:spcBef>
                <a:spcPts val="1200"/>
              </a:spcBef>
            </a:pPr>
            <a:r>
              <a:rPr lang="en-US" sz="3200">
                <a:solidFill>
                  <a:schemeClr val="bg1"/>
                </a:solidFill>
                <a:latin typeface="Palatino Linotype" panose="02040502050505030304" pitchFamily="18" charset="0"/>
              </a:rPr>
              <a:t>Session 3</a:t>
            </a:r>
          </a:p>
        </p:txBody>
      </p:sp>
      <p:pic>
        <p:nvPicPr>
          <p:cNvPr id="5" name="Picture 4" descr="A logo of a farm&#10;&#10;AI-generated content may be incorrect.">
            <a:extLst>
              <a:ext uri="{FF2B5EF4-FFF2-40B4-BE49-F238E27FC236}">
                <a16:creationId xmlns:a16="http://schemas.microsoft.com/office/drawing/2014/main" id="{D8E491FE-04B8-AE1D-10BC-276005D56E5B}"/>
              </a:ext>
            </a:extLst>
          </p:cNvPr>
          <p:cNvPicPr>
            <a:picLocks noChangeAspect="1"/>
          </p:cNvPicPr>
          <p:nvPr/>
        </p:nvPicPr>
        <p:blipFill rotWithShape="1">
          <a:blip r:embed="rId4">
            <a:clrChange>
              <a:clrFrom>
                <a:srgbClr val="FDFFFC"/>
              </a:clrFrom>
              <a:clrTo>
                <a:srgbClr val="FDFFFC">
                  <a:alpha val="0"/>
                </a:srgbClr>
              </a:clrTo>
            </a:clrChange>
          </a:blip>
          <a:srcRect l="21908" t="19866" r="21302" b="23967"/>
          <a:stretch/>
        </p:blipFill>
        <p:spPr>
          <a:xfrm>
            <a:off x="8154098" y="1961713"/>
            <a:ext cx="3426903" cy="3389152"/>
          </a:xfrm>
          <a:prstGeom prst="ellipse">
            <a:avLst/>
          </a:prstGeom>
        </p:spPr>
      </p:pic>
      <p:pic>
        <p:nvPicPr>
          <p:cNvPr id="7" name="Picture 6">
            <a:extLst>
              <a:ext uri="{FF2B5EF4-FFF2-40B4-BE49-F238E27FC236}">
                <a16:creationId xmlns:a16="http://schemas.microsoft.com/office/drawing/2014/main" id="{8D1E9D37-4C51-6FED-9CB5-42CB905EA4A6}"/>
              </a:ext>
            </a:extLst>
          </p:cNvPr>
          <p:cNvPicPr>
            <a:picLocks noChangeAspect="1"/>
          </p:cNvPicPr>
          <p:nvPr/>
        </p:nvPicPr>
        <p:blipFill>
          <a:blip r:embed="rId5"/>
          <a:stretch>
            <a:fillRect/>
          </a:stretch>
        </p:blipFill>
        <p:spPr>
          <a:xfrm>
            <a:off x="1173965" y="360725"/>
            <a:ext cx="3517697" cy="1774090"/>
          </a:xfrm>
          <a:prstGeom prst="rect">
            <a:avLst/>
          </a:prstGeom>
        </p:spPr>
      </p:pic>
    </p:spTree>
    <p:custDataLst>
      <p:tags r:id="rId1"/>
    </p:custDataLst>
    <p:extLst>
      <p:ext uri="{BB962C8B-B14F-4D97-AF65-F5344CB8AC3E}">
        <p14:creationId xmlns:p14="http://schemas.microsoft.com/office/powerpoint/2010/main" val="433055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70CC1-0691-B1AD-D639-C675AC285B71}"/>
              </a:ext>
            </a:extLst>
          </p:cNvPr>
          <p:cNvSpPr txBox="1"/>
          <p:nvPr/>
        </p:nvSpPr>
        <p:spPr>
          <a:xfrm>
            <a:off x="431351" y="2464193"/>
            <a:ext cx="5758434" cy="390876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4 minute audio call</a:t>
            </a:r>
          </a:p>
          <a:p>
            <a:pPr marL="285750" indent="-285750">
              <a:spcBef>
                <a:spcPts val="1200"/>
              </a:spcBef>
              <a:buFont typeface="Arial" panose="020B0604020202020204" pitchFamily="34" charset="0"/>
              <a:buChar char="•"/>
            </a:pPr>
            <a:r>
              <a:rPr lang="en-US">
                <a:latin typeface="Palatino Linotype" panose="02040502050505030304" pitchFamily="18" charset="0"/>
              </a:rPr>
              <a:t>Listen for statements that build the </a:t>
            </a:r>
            <a:r>
              <a:rPr lang="en-US" err="1">
                <a:latin typeface="Palatino Linotype" panose="02040502050505030304" pitchFamily="18" charset="0"/>
              </a:rPr>
              <a:t>The</a:t>
            </a:r>
            <a:r>
              <a:rPr lang="en-US">
                <a:latin typeface="Palatino Linotype" panose="02040502050505030304" pitchFamily="18" charset="0"/>
              </a:rPr>
              <a:t> End Result and The Do List</a:t>
            </a:r>
          </a:p>
          <a:p>
            <a:pPr marL="285750" indent="-285750">
              <a:spcBef>
                <a:spcPts val="1200"/>
              </a:spcBef>
              <a:buFont typeface="Arial" panose="020B0604020202020204" pitchFamily="34" charset="0"/>
              <a:buChar char="•"/>
            </a:pPr>
            <a:r>
              <a:rPr lang="en-US">
                <a:latin typeface="Palatino Linotype" panose="02040502050505030304" pitchFamily="18" charset="0"/>
              </a:rPr>
              <a:t>Keep in mind last year’s training with Diane Elkins:</a:t>
            </a:r>
          </a:p>
          <a:p>
            <a:pPr marL="742950" lvl="1" indent="-285750">
              <a:spcBef>
                <a:spcPts val="1200"/>
              </a:spcBef>
              <a:buFont typeface="Arial" panose="020B0604020202020204" pitchFamily="34" charset="0"/>
              <a:buChar char="•"/>
            </a:pPr>
            <a:r>
              <a:rPr lang="en-US">
                <a:latin typeface="Palatino Linotype" panose="02040502050505030304" pitchFamily="18" charset="0"/>
              </a:rPr>
              <a:t>The End Result: listen for measurable changes our SME is looking to achieve</a:t>
            </a:r>
          </a:p>
          <a:p>
            <a:pPr marL="742950" lvl="1" indent="-285750">
              <a:spcBef>
                <a:spcPts val="1200"/>
              </a:spcBef>
              <a:buFont typeface="Arial" panose="020B0604020202020204" pitchFamily="34" charset="0"/>
              <a:buChar char="•"/>
            </a:pPr>
            <a:r>
              <a:rPr lang="en-US">
                <a:latin typeface="Palatino Linotype" panose="02040502050505030304" pitchFamily="18" charset="0"/>
              </a:rPr>
              <a:t>The Do List: listen for specific actions Team Members need to perform to achieve The End Result</a:t>
            </a:r>
          </a:p>
          <a:p>
            <a:pPr marL="285750" indent="-285750">
              <a:spcBef>
                <a:spcPts val="1200"/>
              </a:spcBef>
              <a:buFont typeface="Arial" panose="020B0604020202020204" pitchFamily="34" charset="0"/>
              <a:buChar char="•"/>
            </a:pPr>
            <a:r>
              <a:rPr lang="en-US">
                <a:latin typeface="Palatino Linotype" panose="02040502050505030304" pitchFamily="18" charset="0"/>
              </a:rPr>
              <a:t>You will work independently after the call. Then we will work as a group to craft strong statements.</a:t>
            </a:r>
          </a:p>
        </p:txBody>
      </p:sp>
      <p:pic>
        <p:nvPicPr>
          <p:cNvPr id="2" name="Interview 2 - Expense Reports">
            <a:hlinkClick r:id="" action="ppaction://media"/>
            <a:extLst>
              <a:ext uri="{FF2B5EF4-FFF2-40B4-BE49-F238E27FC236}">
                <a16:creationId xmlns:a16="http://schemas.microsoft.com/office/drawing/2014/main" id="{4620C86E-8BB8-64DF-16EE-2CDC79F74F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546850" y="5910362"/>
            <a:ext cx="609600" cy="609600"/>
          </a:xfrm>
          <a:prstGeom prst="rect">
            <a:avLst/>
          </a:prstGeom>
        </p:spPr>
      </p:pic>
      <p:pic>
        <p:nvPicPr>
          <p:cNvPr id="7" name="Picture 6" descr="A fruit cut in half&#10;&#10;AI-generated content may be incorrect.">
            <a:extLst>
              <a:ext uri="{FF2B5EF4-FFF2-40B4-BE49-F238E27FC236}">
                <a16:creationId xmlns:a16="http://schemas.microsoft.com/office/drawing/2014/main" id="{F2B1D6B7-A5BD-9ED4-E521-DBF305022C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853" y="1064042"/>
            <a:ext cx="5519910" cy="4846320"/>
          </a:xfrm>
          <a:prstGeom prst="rect">
            <a:avLst/>
          </a:prstGeom>
        </p:spPr>
      </p:pic>
      <p:pic>
        <p:nvPicPr>
          <p:cNvPr id="8" name="Picture 7">
            <a:extLst>
              <a:ext uri="{FF2B5EF4-FFF2-40B4-BE49-F238E27FC236}">
                <a16:creationId xmlns:a16="http://schemas.microsoft.com/office/drawing/2014/main" id="{8565874D-6460-1823-992B-38A7D50B867A}"/>
              </a:ext>
            </a:extLst>
          </p:cNvPr>
          <p:cNvPicPr>
            <a:picLocks noChangeAspect="1"/>
          </p:cNvPicPr>
          <p:nvPr/>
        </p:nvPicPr>
        <p:blipFill>
          <a:blip r:embed="rId8"/>
          <a:stretch>
            <a:fillRect/>
          </a:stretch>
        </p:blipFill>
        <p:spPr>
          <a:xfrm>
            <a:off x="246237" y="-325967"/>
            <a:ext cx="5450296" cy="2780017"/>
          </a:xfrm>
          <a:prstGeom prst="rect">
            <a:avLst/>
          </a:prstGeom>
        </p:spPr>
      </p:pic>
    </p:spTree>
    <p:custDataLst>
      <p:tags r:id="rId1"/>
    </p:custDataLst>
    <p:extLst>
      <p:ext uri="{BB962C8B-B14F-4D97-AF65-F5344CB8AC3E}">
        <p14:creationId xmlns:p14="http://schemas.microsoft.com/office/powerpoint/2010/main" val="3147613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D8D3D08-E5E9-E08B-D5BC-FB776F1FC60F}"/>
              </a:ext>
            </a:extLst>
          </p:cNvPr>
          <p:cNvSpPr txBox="1"/>
          <p:nvPr/>
        </p:nvSpPr>
        <p:spPr>
          <a:xfrm>
            <a:off x="667419" y="2852812"/>
            <a:ext cx="5758434" cy="3508653"/>
          </a:xfrm>
          <a:prstGeom prst="rect">
            <a:avLst/>
          </a:prstGeom>
          <a:noFill/>
        </p:spPr>
        <p:txBody>
          <a:bodyPr wrap="square">
            <a:spAutoFit/>
          </a:bodyPr>
          <a:lstStyle/>
          <a:p>
            <a:pPr>
              <a:spcBef>
                <a:spcPts val="1200"/>
              </a:spcBef>
            </a:pPr>
            <a:r>
              <a:rPr lang="en-US" b="1">
                <a:latin typeface="Palatino Linotype" panose="02040502050505030304" pitchFamily="18" charset="0"/>
              </a:rPr>
              <a:t>Work independently for 20 minutes to identify:</a:t>
            </a:r>
          </a:p>
          <a:p>
            <a:pPr marL="285750" indent="-285750">
              <a:spcBef>
                <a:spcPts val="1200"/>
              </a:spcBef>
              <a:buFont typeface="Arial" panose="020B0604020202020204" pitchFamily="34" charset="0"/>
              <a:buChar char="•"/>
            </a:pPr>
            <a:r>
              <a:rPr lang="en-US"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Giselle’s Business Objective?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it be articulated in an “End Result” statement?</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a:p>
            <a:pPr marL="285750" indent="-285750">
              <a:spcBef>
                <a:spcPts val="1200"/>
              </a:spcBef>
              <a:buFont typeface="Arial" panose="020B0604020202020204" pitchFamily="34" charset="0"/>
              <a:buChar char="•"/>
            </a:pPr>
            <a:r>
              <a:rPr lang="en-US"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specific actions do team members need to perform to achieve The End Result?</a:t>
            </a:r>
          </a:p>
        </p:txBody>
      </p:sp>
      <p:pic>
        <p:nvPicPr>
          <p:cNvPr id="2" name="Interview 2 - Expense Reports">
            <a:hlinkClick r:id="" action="ppaction://media"/>
            <a:extLst>
              <a:ext uri="{FF2B5EF4-FFF2-40B4-BE49-F238E27FC236}">
                <a16:creationId xmlns:a16="http://schemas.microsoft.com/office/drawing/2014/main" id="{357F5F2B-768F-90E0-63EB-449BEF0068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546850" y="5910362"/>
            <a:ext cx="609600" cy="609600"/>
          </a:xfrm>
          <a:prstGeom prst="rect">
            <a:avLst/>
          </a:prstGeom>
        </p:spPr>
      </p:pic>
      <p:pic>
        <p:nvPicPr>
          <p:cNvPr id="7" name="Picture 6" descr="A fruit cut in half&#10;&#10;AI-generated content may be incorrect.">
            <a:extLst>
              <a:ext uri="{FF2B5EF4-FFF2-40B4-BE49-F238E27FC236}">
                <a16:creationId xmlns:a16="http://schemas.microsoft.com/office/drawing/2014/main" id="{B8B13295-DAFB-118D-0E40-00F256981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853" y="1064042"/>
            <a:ext cx="5519910" cy="4846320"/>
          </a:xfrm>
          <a:prstGeom prst="rect">
            <a:avLst/>
          </a:prstGeom>
        </p:spPr>
      </p:pic>
      <p:pic>
        <p:nvPicPr>
          <p:cNvPr id="3" name="Picture 2">
            <a:extLst>
              <a:ext uri="{FF2B5EF4-FFF2-40B4-BE49-F238E27FC236}">
                <a16:creationId xmlns:a16="http://schemas.microsoft.com/office/drawing/2014/main" id="{F6B7B86E-245A-F631-9C84-8422BB2280D4}"/>
              </a:ext>
            </a:extLst>
          </p:cNvPr>
          <p:cNvPicPr>
            <a:picLocks noChangeAspect="1"/>
          </p:cNvPicPr>
          <p:nvPr/>
        </p:nvPicPr>
        <p:blipFill>
          <a:blip r:embed="rId8"/>
          <a:stretch>
            <a:fillRect/>
          </a:stretch>
        </p:blipFill>
        <p:spPr>
          <a:xfrm>
            <a:off x="246237" y="-325967"/>
            <a:ext cx="5450296" cy="2780017"/>
          </a:xfrm>
          <a:prstGeom prst="rect">
            <a:avLst/>
          </a:prstGeom>
        </p:spPr>
      </p:pic>
    </p:spTree>
    <p:custDataLst>
      <p:tags r:id="rId1"/>
    </p:custDataLst>
    <p:extLst>
      <p:ext uri="{BB962C8B-B14F-4D97-AF65-F5344CB8AC3E}">
        <p14:creationId xmlns:p14="http://schemas.microsoft.com/office/powerpoint/2010/main" val="3818551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D8D3D08-E5E9-E08B-D5BC-FB776F1FC60F}"/>
              </a:ext>
            </a:extLst>
          </p:cNvPr>
          <p:cNvSpPr txBox="1"/>
          <p:nvPr/>
        </p:nvSpPr>
        <p:spPr>
          <a:xfrm>
            <a:off x="606921" y="2835227"/>
            <a:ext cx="5758434" cy="3508653"/>
          </a:xfrm>
          <a:prstGeom prst="rect">
            <a:avLst/>
          </a:prstGeom>
          <a:noFill/>
        </p:spPr>
        <p:txBody>
          <a:bodyPr wrap="square">
            <a:spAutoFit/>
          </a:bodyPr>
          <a:lstStyle/>
          <a:p>
            <a:pPr>
              <a:spcBef>
                <a:spcPts val="1200"/>
              </a:spcBef>
            </a:pPr>
            <a:r>
              <a:rPr lang="en-US" b="1">
                <a:latin typeface="Palatino Linotype" panose="02040502050505030304" pitchFamily="18" charset="0"/>
              </a:rPr>
              <a:t>Work as a group for 20 minutes to solidify:</a:t>
            </a:r>
          </a:p>
          <a:p>
            <a:pPr marL="285750" indent="-285750">
              <a:spcBef>
                <a:spcPts val="1200"/>
              </a:spcBef>
              <a:buFont typeface="Arial" panose="020B0604020202020204" pitchFamily="34" charset="0"/>
              <a:buChar char="•"/>
            </a:pPr>
            <a:r>
              <a:rPr lang="en-US"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is Giselle’s Business Objective?</a:t>
            </a:r>
          </a:p>
          <a:p>
            <a:pPr marL="742950" lvl="1" indent="-285750">
              <a:spcBef>
                <a:spcPts val="1200"/>
              </a:spcBef>
              <a:buFont typeface="Arial" panose="020B0604020202020204" pitchFamily="34" charset="0"/>
              <a:buChar char="•"/>
            </a:pPr>
            <a:r>
              <a:rPr lang="en-US">
                <a:latin typeface="Palatino Linotype" panose="02040502050505030304" pitchFamily="18" charset="0"/>
              </a:rPr>
              <a:t>How can it be articulated in an “End Result” statement?</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a:p>
            <a:pPr marL="285750" indent="-285750">
              <a:spcBef>
                <a:spcPts val="1200"/>
              </a:spcBef>
              <a:buFont typeface="Arial" panose="020B0604020202020204" pitchFamily="34" charset="0"/>
              <a:buChar char="•"/>
            </a:pPr>
            <a:r>
              <a:rPr lang="en-US"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a:latin typeface="Palatino Linotype" panose="02040502050505030304" pitchFamily="18" charset="0"/>
              </a:rPr>
              <a:t>What specific actions do team members need to perform to achieve The End Result?</a:t>
            </a:r>
          </a:p>
        </p:txBody>
      </p:sp>
      <p:pic>
        <p:nvPicPr>
          <p:cNvPr id="2" name="Interview 2 - Expense Reports">
            <a:hlinkClick r:id="" action="ppaction://media"/>
            <a:extLst>
              <a:ext uri="{FF2B5EF4-FFF2-40B4-BE49-F238E27FC236}">
                <a16:creationId xmlns:a16="http://schemas.microsoft.com/office/drawing/2014/main" id="{357F5F2B-768F-90E0-63EB-449BEF0068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546850" y="5910362"/>
            <a:ext cx="609600" cy="609600"/>
          </a:xfrm>
          <a:prstGeom prst="rect">
            <a:avLst/>
          </a:prstGeom>
        </p:spPr>
      </p:pic>
      <p:pic>
        <p:nvPicPr>
          <p:cNvPr id="7" name="Picture 6" descr="A fruit cut in half&#10;&#10;AI-generated content may be incorrect.">
            <a:extLst>
              <a:ext uri="{FF2B5EF4-FFF2-40B4-BE49-F238E27FC236}">
                <a16:creationId xmlns:a16="http://schemas.microsoft.com/office/drawing/2014/main" id="{B8B13295-DAFB-118D-0E40-00F256981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853" y="1064042"/>
            <a:ext cx="5519910" cy="4846320"/>
          </a:xfrm>
          <a:prstGeom prst="rect">
            <a:avLst/>
          </a:prstGeom>
        </p:spPr>
      </p:pic>
      <p:pic>
        <p:nvPicPr>
          <p:cNvPr id="3" name="Picture 2">
            <a:extLst>
              <a:ext uri="{FF2B5EF4-FFF2-40B4-BE49-F238E27FC236}">
                <a16:creationId xmlns:a16="http://schemas.microsoft.com/office/drawing/2014/main" id="{82A79BFA-7849-E85B-60BC-E98ECB4F8BF1}"/>
              </a:ext>
            </a:extLst>
          </p:cNvPr>
          <p:cNvPicPr>
            <a:picLocks noChangeAspect="1"/>
          </p:cNvPicPr>
          <p:nvPr/>
        </p:nvPicPr>
        <p:blipFill>
          <a:blip r:embed="rId8"/>
          <a:stretch>
            <a:fillRect/>
          </a:stretch>
        </p:blipFill>
        <p:spPr>
          <a:xfrm>
            <a:off x="246237" y="-325967"/>
            <a:ext cx="5450296" cy="2780017"/>
          </a:xfrm>
          <a:prstGeom prst="rect">
            <a:avLst/>
          </a:prstGeom>
        </p:spPr>
      </p:pic>
    </p:spTree>
    <p:custDataLst>
      <p:tags r:id="rId1"/>
    </p:custDataLst>
    <p:extLst>
      <p:ext uri="{BB962C8B-B14F-4D97-AF65-F5344CB8AC3E}">
        <p14:creationId xmlns:p14="http://schemas.microsoft.com/office/powerpoint/2010/main" val="2174963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70CC1-0691-B1AD-D639-C675AC285B71}"/>
              </a:ext>
            </a:extLst>
          </p:cNvPr>
          <p:cNvSpPr txBox="1"/>
          <p:nvPr/>
        </p:nvSpPr>
        <p:spPr>
          <a:xfrm>
            <a:off x="5826908" y="2889993"/>
            <a:ext cx="5758434" cy="307776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a:latin typeface="Palatino Linotype" panose="02040502050505030304" pitchFamily="18" charset="0"/>
              </a:rPr>
              <a:t>6 minute audio call</a:t>
            </a:r>
          </a:p>
          <a:p>
            <a:pPr marL="285750" indent="-285750">
              <a:spcBef>
                <a:spcPts val="1200"/>
              </a:spcBef>
              <a:buFont typeface="Arial" panose="020B0604020202020204" pitchFamily="34" charset="0"/>
              <a:buChar char="•"/>
            </a:pPr>
            <a:r>
              <a:rPr lang="en-US">
                <a:latin typeface="Palatino Linotype" panose="02040502050505030304" pitchFamily="18" charset="0"/>
              </a:rPr>
              <a:t>Listen for statements that build the </a:t>
            </a:r>
            <a:r>
              <a:rPr lang="en-US" err="1">
                <a:latin typeface="Palatino Linotype" panose="02040502050505030304" pitchFamily="18" charset="0"/>
              </a:rPr>
              <a:t>The</a:t>
            </a:r>
            <a:r>
              <a:rPr lang="en-US">
                <a:latin typeface="Palatino Linotype" panose="02040502050505030304" pitchFamily="18" charset="0"/>
              </a:rPr>
              <a:t> End Result and The Do List as well as The Vision and The Gap</a:t>
            </a:r>
          </a:p>
          <a:p>
            <a:pPr marL="285750" indent="-285750">
              <a:spcBef>
                <a:spcPts val="1200"/>
              </a:spcBef>
              <a:buFont typeface="Arial" panose="020B0604020202020204" pitchFamily="34" charset="0"/>
              <a:buChar char="•"/>
            </a:pPr>
            <a:r>
              <a:rPr lang="en-US">
                <a:latin typeface="Palatino Linotype" panose="02040502050505030304" pitchFamily="18" charset="0"/>
              </a:rPr>
              <a:t>Keep in mind last year’s training with Diane Elkins:</a:t>
            </a:r>
          </a:p>
          <a:p>
            <a:pPr marL="742950" lvl="1" indent="-285750">
              <a:spcBef>
                <a:spcPts val="1200"/>
              </a:spcBef>
              <a:buFont typeface="Arial" panose="020B0604020202020204" pitchFamily="34" charset="0"/>
              <a:buChar char="•"/>
            </a:pPr>
            <a:r>
              <a:rPr lang="en-US">
                <a:latin typeface="Palatino Linotype" panose="02040502050505030304" pitchFamily="18" charset="0"/>
              </a:rPr>
              <a:t>The Vision: the impact The End Result has on the business</a:t>
            </a:r>
          </a:p>
          <a:p>
            <a:pPr marL="742950" lvl="1" indent="-285750">
              <a:spcBef>
                <a:spcPts val="1200"/>
              </a:spcBef>
              <a:buFont typeface="Arial" panose="020B0604020202020204" pitchFamily="34" charset="0"/>
              <a:buChar char="•"/>
            </a:pPr>
            <a:r>
              <a:rPr lang="en-US">
                <a:latin typeface="Palatino Linotype" panose="02040502050505030304" pitchFamily="18" charset="0"/>
              </a:rPr>
              <a:t>The Gap: the underlying reasons for this issue</a:t>
            </a:r>
          </a:p>
          <a:p>
            <a:pPr marL="285750" indent="-285750">
              <a:spcBef>
                <a:spcPts val="1200"/>
              </a:spcBef>
              <a:buFont typeface="Arial" panose="020B0604020202020204" pitchFamily="34" charset="0"/>
              <a:buChar char="•"/>
            </a:pPr>
            <a:r>
              <a:rPr lang="en-US">
                <a:latin typeface="Palatino Linotype" panose="02040502050505030304" pitchFamily="18" charset="0"/>
              </a:rPr>
              <a:t>We’ll work independently after the call</a:t>
            </a:r>
          </a:p>
        </p:txBody>
      </p:sp>
      <p:pic>
        <p:nvPicPr>
          <p:cNvPr id="2" name="Picture 1">
            <a:extLst>
              <a:ext uri="{FF2B5EF4-FFF2-40B4-BE49-F238E27FC236}">
                <a16:creationId xmlns:a16="http://schemas.microsoft.com/office/drawing/2014/main" id="{79A7D9A1-5D21-67C6-EDA1-AF6758556D6F}"/>
              </a:ext>
            </a:extLst>
          </p:cNvPr>
          <p:cNvPicPr>
            <a:picLocks noChangeAspect="1"/>
          </p:cNvPicPr>
          <p:nvPr/>
        </p:nvPicPr>
        <p:blipFill>
          <a:blip r:embed="rId6">
            <a:extLst>
              <a:ext uri="{28A0092B-C50C-407E-A947-70E740481C1C}">
                <a14:useLocalDpi xmlns:a14="http://schemas.microsoft.com/office/drawing/2010/main" val="0"/>
              </a:ext>
            </a:extLst>
          </a:blip>
          <a:srcRect l="467" r="467"/>
          <a:stretch/>
        </p:blipFill>
        <p:spPr>
          <a:xfrm>
            <a:off x="144815" y="381224"/>
            <a:ext cx="5609238" cy="5662101"/>
          </a:xfrm>
          <a:prstGeom prst="ellipse">
            <a:avLst/>
          </a:prstGeom>
        </p:spPr>
      </p:pic>
      <p:pic>
        <p:nvPicPr>
          <p:cNvPr id="5" name="Interview 3 - Garden of Excellence">
            <a:hlinkClick r:id="" action="ppaction://media"/>
            <a:extLst>
              <a:ext uri="{FF2B5EF4-FFF2-40B4-BE49-F238E27FC236}">
                <a16:creationId xmlns:a16="http://schemas.microsoft.com/office/drawing/2014/main" id="{F23A234E-99DF-D656-27EE-8F32D2AAA3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670177"/>
            <a:ext cx="609600" cy="609600"/>
          </a:xfrm>
          <a:prstGeom prst="rect">
            <a:avLst/>
          </a:prstGeom>
        </p:spPr>
      </p:pic>
      <p:pic>
        <p:nvPicPr>
          <p:cNvPr id="6" name="Picture 5">
            <a:extLst>
              <a:ext uri="{FF2B5EF4-FFF2-40B4-BE49-F238E27FC236}">
                <a16:creationId xmlns:a16="http://schemas.microsoft.com/office/drawing/2014/main" id="{94510215-7F76-84EB-29F1-04F6A8343329}"/>
              </a:ext>
            </a:extLst>
          </p:cNvPr>
          <p:cNvPicPr>
            <a:picLocks noChangeAspect="1"/>
          </p:cNvPicPr>
          <p:nvPr/>
        </p:nvPicPr>
        <p:blipFill>
          <a:blip r:embed="rId8"/>
          <a:stretch>
            <a:fillRect/>
          </a:stretch>
        </p:blipFill>
        <p:spPr>
          <a:xfrm>
            <a:off x="5471916" y="-243415"/>
            <a:ext cx="6468417" cy="2780017"/>
          </a:xfrm>
          <a:prstGeom prst="rect">
            <a:avLst/>
          </a:prstGeom>
        </p:spPr>
      </p:pic>
    </p:spTree>
    <p:custDataLst>
      <p:tags r:id="rId1"/>
    </p:custDataLst>
    <p:extLst>
      <p:ext uri="{BB962C8B-B14F-4D97-AF65-F5344CB8AC3E}">
        <p14:creationId xmlns:p14="http://schemas.microsoft.com/office/powerpoint/2010/main" val="389784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8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75BC-E7D3-B2D5-27A1-9F59D5FD85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70CC1-0691-B1AD-D639-C675AC285B71}"/>
              </a:ext>
            </a:extLst>
          </p:cNvPr>
          <p:cNvSpPr txBox="1"/>
          <p:nvPr/>
        </p:nvSpPr>
        <p:spPr>
          <a:xfrm>
            <a:off x="5891960" y="2831050"/>
            <a:ext cx="5758434" cy="3908762"/>
          </a:xfrm>
          <a:prstGeom prst="rect">
            <a:avLst/>
          </a:prstGeom>
          <a:noFill/>
        </p:spPr>
        <p:txBody>
          <a:bodyPr wrap="square">
            <a:spAutoFit/>
          </a:bodyPr>
          <a:lstStyle/>
          <a:p>
            <a:pPr>
              <a:spcBef>
                <a:spcPts val="1200"/>
              </a:spcBef>
            </a:pPr>
            <a:r>
              <a:rPr lang="en-US" sz="1400" b="1">
                <a:latin typeface="Palatino Linotype" panose="02040502050505030304" pitchFamily="18" charset="0"/>
              </a:rPr>
              <a:t>Work independently for 20 minutes to identify:</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End Result</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is Alex’s Business Objective?</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How can it be articulated in an “End Result” statement?</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Do List</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specific actions do team members need to perform to achieve The End Result?</a:t>
            </a:r>
          </a:p>
          <a:p>
            <a:pPr marL="285750" indent="-285750">
              <a:spcBef>
                <a:spcPts val="1200"/>
              </a:spcBef>
              <a:buFont typeface="Arial" panose="020B0604020202020204" pitchFamily="34" charset="0"/>
              <a:buChar char="•"/>
            </a:pPr>
            <a:r>
              <a:rPr lang="en-US" sz="1400" b="1">
                <a:latin typeface="Palatino Linotype" panose="02040502050505030304" pitchFamily="18" charset="0"/>
              </a:rPr>
              <a:t>The Vision &amp; The Gap</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impact will the End Result have on the business?</a:t>
            </a:r>
          </a:p>
          <a:p>
            <a:pPr marL="742950" lvl="1" indent="-285750">
              <a:spcBef>
                <a:spcPts val="1200"/>
              </a:spcBef>
              <a:buFont typeface="Arial" panose="020B0604020202020204" pitchFamily="34" charset="0"/>
              <a:buChar char="•"/>
            </a:pPr>
            <a:r>
              <a:rPr lang="en-US" sz="1400">
                <a:latin typeface="Palatino Linotype" panose="02040502050505030304" pitchFamily="18" charset="0"/>
              </a:rPr>
              <a:t>What is the underlying issue?</a:t>
            </a:r>
          </a:p>
          <a:p>
            <a:pPr marL="742950" lvl="1" indent="-285750">
              <a:spcBef>
                <a:spcPts val="1200"/>
              </a:spcBef>
              <a:buFont typeface="Arial" panose="020B0604020202020204" pitchFamily="34" charset="0"/>
              <a:buChar char="•"/>
            </a:pPr>
            <a:endParaRPr lang="en-US">
              <a:latin typeface="Palatino Linotype" panose="02040502050505030304" pitchFamily="18" charset="0"/>
            </a:endParaRPr>
          </a:p>
        </p:txBody>
      </p:sp>
      <p:pic>
        <p:nvPicPr>
          <p:cNvPr id="4" name="Picture 3">
            <a:extLst>
              <a:ext uri="{FF2B5EF4-FFF2-40B4-BE49-F238E27FC236}">
                <a16:creationId xmlns:a16="http://schemas.microsoft.com/office/drawing/2014/main" id="{7471C1EF-3CE1-EC69-B896-0B0222771130}"/>
              </a:ext>
            </a:extLst>
          </p:cNvPr>
          <p:cNvPicPr>
            <a:picLocks noChangeAspect="1"/>
          </p:cNvPicPr>
          <p:nvPr/>
        </p:nvPicPr>
        <p:blipFill>
          <a:blip r:embed="rId6">
            <a:extLst>
              <a:ext uri="{28A0092B-C50C-407E-A947-70E740481C1C}">
                <a14:useLocalDpi xmlns:a14="http://schemas.microsoft.com/office/drawing/2010/main" val="0"/>
              </a:ext>
            </a:extLst>
          </a:blip>
          <a:srcRect l="467" r="467"/>
          <a:stretch/>
        </p:blipFill>
        <p:spPr>
          <a:xfrm>
            <a:off x="144815" y="381224"/>
            <a:ext cx="5609238" cy="5662101"/>
          </a:xfrm>
          <a:prstGeom prst="ellipse">
            <a:avLst/>
          </a:prstGeom>
        </p:spPr>
      </p:pic>
      <p:pic>
        <p:nvPicPr>
          <p:cNvPr id="5" name="Interview 3 - Garden of Excellence">
            <a:hlinkClick r:id="" action="ppaction://media"/>
            <a:extLst>
              <a:ext uri="{FF2B5EF4-FFF2-40B4-BE49-F238E27FC236}">
                <a16:creationId xmlns:a16="http://schemas.microsoft.com/office/drawing/2014/main" id="{CF928D65-849B-25D2-F9F7-CFA686FACF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12787" y="5670177"/>
            <a:ext cx="609600" cy="609600"/>
          </a:xfrm>
          <a:prstGeom prst="rect">
            <a:avLst/>
          </a:prstGeom>
        </p:spPr>
      </p:pic>
      <p:pic>
        <p:nvPicPr>
          <p:cNvPr id="2" name="Picture 1">
            <a:extLst>
              <a:ext uri="{FF2B5EF4-FFF2-40B4-BE49-F238E27FC236}">
                <a16:creationId xmlns:a16="http://schemas.microsoft.com/office/drawing/2014/main" id="{29BE9FE4-2985-4EB1-9825-A7B56CE11A90}"/>
              </a:ext>
            </a:extLst>
          </p:cNvPr>
          <p:cNvPicPr>
            <a:picLocks noChangeAspect="1"/>
          </p:cNvPicPr>
          <p:nvPr/>
        </p:nvPicPr>
        <p:blipFill>
          <a:blip r:embed="rId8"/>
          <a:stretch>
            <a:fillRect/>
          </a:stretch>
        </p:blipFill>
        <p:spPr>
          <a:xfrm>
            <a:off x="5471916" y="-243415"/>
            <a:ext cx="6468417" cy="2780017"/>
          </a:xfrm>
          <a:prstGeom prst="rect">
            <a:avLst/>
          </a:prstGeom>
        </p:spPr>
      </p:pic>
    </p:spTree>
    <p:custDataLst>
      <p:tags r:id="rId1"/>
    </p:custDataLst>
    <p:extLst>
      <p:ext uri="{BB962C8B-B14F-4D97-AF65-F5344CB8AC3E}">
        <p14:creationId xmlns:p14="http://schemas.microsoft.com/office/powerpoint/2010/main" val="2104773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8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8656</Words>
  <Application>Microsoft Office PowerPoint</Application>
  <PresentationFormat>Widescreen</PresentationFormat>
  <Paragraphs>742</Paragraphs>
  <Slides>45</Slides>
  <Notes>45</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Aptos</vt:lpstr>
      <vt:lpstr>Aptos Display</vt:lpstr>
      <vt:lpstr>Arial</vt:lpstr>
      <vt:lpstr>Pacifico</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Poso</dc:creator>
  <cp:lastModifiedBy>Andrew Poso</cp:lastModifiedBy>
  <cp:revision>1</cp:revision>
  <cp:lastPrinted>2025-05-19T23:15:55Z</cp:lastPrinted>
  <dcterms:created xsi:type="dcterms:W3CDTF">2025-04-25T15:53:44Z</dcterms:created>
  <dcterms:modified xsi:type="dcterms:W3CDTF">2025-07-15T17:53:08Z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458A55FC-B46C-437A-AF28-561664FA1CF4</vt:lpwstr>
  </property>
  <property fmtid="{D5CDD505-2E9C-101B-9397-08002B2CF9AE}" pid="3" name="ArticulatePath">
    <vt:lpwstr>Presentation1</vt:lpwstr>
  </property>
</Properties>
</file>